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Libre Franklin"/>
      <p:regular r:id="rId20"/>
      <p:bold r:id="rId21"/>
      <p:italic r:id="rId22"/>
      <p:boldItalic r:id="rId23"/>
    </p:embeddedFont>
    <p:embeddedFont>
      <p:font typeface="Libre Franklin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oApG1gQYaTf+jgevO4wRtGQm6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breFranklin-regular.fntdata"/><Relationship Id="rId22" Type="http://schemas.openxmlformats.org/officeDocument/2006/relationships/font" Target="fonts/LibreFranklin-italic.fntdata"/><Relationship Id="rId21" Type="http://schemas.openxmlformats.org/officeDocument/2006/relationships/font" Target="fonts/LibreFranklin-bold.fntdata"/><Relationship Id="rId24" Type="http://schemas.openxmlformats.org/officeDocument/2006/relationships/font" Target="fonts/LibreFranklinMedium-regular.fntdata"/><Relationship Id="rId23" Type="http://schemas.openxmlformats.org/officeDocument/2006/relationships/font" Target="fonts/LibreFranklin-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ibreFranklinMedium-italic.fntdata"/><Relationship Id="rId25" Type="http://schemas.openxmlformats.org/officeDocument/2006/relationships/font" Target="fonts/LibreFranklinMedium-bold.fntdata"/><Relationship Id="rId28" Type="http://customschemas.google.com/relationships/presentationmetadata" Target="metadata"/><Relationship Id="rId27" Type="http://schemas.openxmlformats.org/officeDocument/2006/relationships/font" Target="fonts/LibreFranklin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Libre Franklin"/>
                <a:ea typeface="Libre Franklin"/>
                <a:cs typeface="Libre Franklin"/>
                <a:sym typeface="Libre Franklin"/>
              </a:rPr>
              <a:t>‹#›</a:t>
            </a:fld>
            <a:endParaRPr b="0" i="0" sz="1200" u="none" cap="none" strike="noStrike">
              <a:solidFill>
                <a:schemeClr val="dk1"/>
              </a:solidFill>
              <a:latin typeface="Libre Franklin"/>
              <a:ea typeface="Libre Franklin"/>
              <a:cs typeface="Libre Franklin"/>
              <a:sym typeface="Libre Frankli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id="18" name="Google Shape;18;p16"/>
          <p:cNvPicPr preferRelativeResize="0"/>
          <p:nvPr/>
        </p:nvPicPr>
        <p:blipFill rotWithShape="1">
          <a:blip r:embed="rId2">
            <a:alphaModFix/>
          </a:blip>
          <a:srcRect b="0" l="0" r="204" t="0"/>
          <a:stretch/>
        </p:blipFill>
        <p:spPr>
          <a:xfrm>
            <a:off x="-1" y="1785760"/>
            <a:ext cx="12192000" cy="4791456"/>
          </a:xfrm>
          <a:prstGeom prst="rect">
            <a:avLst/>
          </a:prstGeom>
          <a:noFill/>
          <a:ln>
            <a:noFill/>
          </a:ln>
        </p:spPr>
      </p:pic>
      <p:sp>
        <p:nvSpPr>
          <p:cNvPr id="19" name="Google Shape;19;p16"/>
          <p:cNvSpPr/>
          <p:nvPr/>
        </p:nvSpPr>
        <p:spPr>
          <a:xfrm>
            <a:off x="1" y="676276"/>
            <a:ext cx="12192000" cy="282575"/>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20" name="Google Shape;20;p16"/>
          <p:cNvSpPr txBox="1"/>
          <p:nvPr>
            <p:ph idx="1" type="subTitle"/>
          </p:nvPr>
        </p:nvSpPr>
        <p:spPr>
          <a:xfrm>
            <a:off x="739121" y="1544721"/>
            <a:ext cx="11026338" cy="702831"/>
          </a:xfrm>
          <a:prstGeom prst="rect">
            <a:avLst/>
          </a:prstGeom>
          <a:noFill/>
          <a:ln>
            <a:noFill/>
          </a:ln>
        </p:spPr>
        <p:txBody>
          <a:bodyPr anchorCtr="0" anchor="t" bIns="45700" lIns="91425" spcFirstLastPara="1" rIns="91425" wrap="square" tIns="45700">
            <a:normAutofit/>
          </a:bodyPr>
          <a:lstStyle>
            <a:lvl1pPr lvl="0" algn="l">
              <a:spcBef>
                <a:spcPts val="800"/>
              </a:spcBef>
              <a:spcAft>
                <a:spcPts val="0"/>
              </a:spcAft>
              <a:buClr>
                <a:srgbClr val="282B2E"/>
              </a:buClr>
              <a:buSzPts val="4000"/>
              <a:buNone/>
              <a:defRPr b="1" i="0" sz="4000">
                <a:solidFill>
                  <a:srgbClr val="282B2E"/>
                </a:solidFill>
                <a:latin typeface="Libre Franklin Medium"/>
                <a:ea typeface="Libre Franklin Medium"/>
                <a:cs typeface="Libre Franklin Medium"/>
                <a:sym typeface="Libre Franklin Medium"/>
              </a:defRPr>
            </a:lvl1pPr>
            <a:lvl2pPr lvl="1" algn="ctr">
              <a:spcBef>
                <a:spcPts val="480"/>
              </a:spcBef>
              <a:spcAft>
                <a:spcPts val="0"/>
              </a:spcAft>
              <a:buClr>
                <a:srgbClr val="888888"/>
              </a:buClr>
              <a:buSzPts val="2400"/>
              <a:buNone/>
              <a:defRPr>
                <a:solidFill>
                  <a:srgbClr val="888888"/>
                </a:solidFill>
              </a:defRPr>
            </a:lvl2pPr>
            <a:lvl3pPr lvl="2" algn="ctr">
              <a:spcBef>
                <a:spcPts val="440"/>
              </a:spcBef>
              <a:spcAft>
                <a:spcPts val="0"/>
              </a:spcAft>
              <a:buClr>
                <a:srgbClr val="888888"/>
              </a:buClr>
              <a:buSzPts val="22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1" name="Google Shape;21;p16"/>
          <p:cNvSpPr txBox="1"/>
          <p:nvPr>
            <p:ph idx="2" type="body"/>
          </p:nvPr>
        </p:nvSpPr>
        <p:spPr>
          <a:xfrm>
            <a:off x="739559" y="2400760"/>
            <a:ext cx="5385515" cy="331125"/>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320"/>
              </a:spcBef>
              <a:spcAft>
                <a:spcPts val="0"/>
              </a:spcAft>
              <a:buClr>
                <a:srgbClr val="282B2E"/>
              </a:buClr>
              <a:buSzPts val="1600"/>
              <a:buFont typeface="Libre Franklin"/>
              <a:buNone/>
              <a:defRPr b="1" i="0" sz="1600" u="none" cap="none" strike="noStrike">
                <a:solidFill>
                  <a:srgbClr val="282B2E"/>
                </a:solidFill>
                <a:latin typeface="Libre Franklin"/>
                <a:ea typeface="Libre Franklin"/>
                <a:cs typeface="Libre Franklin"/>
                <a:sym typeface="Libre Franklin"/>
              </a:defRPr>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6"/>
          <p:cNvSpPr txBox="1"/>
          <p:nvPr>
            <p:ph idx="3" type="body"/>
          </p:nvPr>
        </p:nvSpPr>
        <p:spPr>
          <a:xfrm>
            <a:off x="745475" y="2848575"/>
            <a:ext cx="2473252" cy="288687"/>
          </a:xfrm>
          <a:prstGeom prst="rect">
            <a:avLst/>
          </a:prstGeom>
          <a:noFill/>
          <a:ln>
            <a:noFill/>
          </a:ln>
        </p:spPr>
        <p:txBody>
          <a:bodyPr anchorCtr="0" anchor="t" bIns="45700" lIns="91425" spcFirstLastPara="1" rIns="91425" wrap="square" tIns="45700">
            <a:normAutofit/>
          </a:bodyPr>
          <a:lstStyle>
            <a:lvl1pPr indent="-228600" lvl="0" marL="457200" algn="l">
              <a:spcBef>
                <a:spcPts val="240"/>
              </a:spcBef>
              <a:spcAft>
                <a:spcPts val="0"/>
              </a:spcAft>
              <a:buClr>
                <a:srgbClr val="282B2E"/>
              </a:buClr>
              <a:buSzPts val="1200"/>
              <a:buNone/>
              <a:defRPr sz="1200">
                <a:solidFill>
                  <a:srgbClr val="282B2E"/>
                </a:solidFill>
                <a:latin typeface="Libre Franklin"/>
                <a:ea typeface="Libre Franklin"/>
                <a:cs typeface="Libre Franklin"/>
                <a:sym typeface="Libre Franklin"/>
              </a:defRPr>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3" name="Google Shape;23;p16"/>
          <p:cNvPicPr preferRelativeResize="0"/>
          <p:nvPr/>
        </p:nvPicPr>
        <p:blipFill rotWithShape="1">
          <a:blip r:embed="rId3">
            <a:alphaModFix/>
          </a:blip>
          <a:srcRect b="0" l="0" r="0" t="0"/>
          <a:stretch/>
        </p:blipFill>
        <p:spPr>
          <a:xfrm>
            <a:off x="444616" y="322662"/>
            <a:ext cx="3683959" cy="9253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62" name="Shape 62"/>
        <p:cNvGrpSpPr/>
        <p:nvPr/>
      </p:nvGrpSpPr>
      <p:grpSpPr>
        <a:xfrm>
          <a:off x="0" y="0"/>
          <a:ext cx="0" cy="0"/>
          <a:chOff x="0" y="0"/>
          <a:chExt cx="0" cy="0"/>
        </a:xfrm>
      </p:grpSpPr>
      <p:sp>
        <p:nvSpPr>
          <p:cNvPr id="63" name="Google Shape;63;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rgbClr val="282B2E"/>
              </a:buClr>
              <a:buSzPts val="2400"/>
              <a:buNone/>
              <a:defRPr sz="2400"/>
            </a:lvl1pPr>
            <a:lvl2pPr lvl="1" algn="ctr">
              <a:spcBef>
                <a:spcPts val="400"/>
              </a:spcBef>
              <a:spcAft>
                <a:spcPts val="0"/>
              </a:spcAft>
              <a:buClr>
                <a:srgbClr val="282B2E"/>
              </a:buClr>
              <a:buSzPts val="2000"/>
              <a:buNone/>
              <a:defRPr sz="2000"/>
            </a:lvl2pPr>
            <a:lvl3pPr lvl="2" algn="ctr">
              <a:spcBef>
                <a:spcPts val="360"/>
              </a:spcBef>
              <a:spcAft>
                <a:spcPts val="0"/>
              </a:spcAft>
              <a:buClr>
                <a:srgbClr val="282B2E"/>
              </a:buClr>
              <a:buSzPts val="1800"/>
              <a:buNone/>
              <a:defRPr sz="1800"/>
            </a:lvl3pPr>
            <a:lvl4pPr lvl="3" algn="ctr">
              <a:spcBef>
                <a:spcPts val="320"/>
              </a:spcBef>
              <a:spcAft>
                <a:spcPts val="0"/>
              </a:spcAft>
              <a:buClr>
                <a:srgbClr val="282B2E"/>
              </a:buClr>
              <a:buSzPts val="1600"/>
              <a:buNone/>
              <a:defRPr sz="1600"/>
            </a:lvl4pPr>
            <a:lvl5pPr lvl="4" algn="ctr">
              <a:spcBef>
                <a:spcPts val="320"/>
              </a:spcBef>
              <a:spcAft>
                <a:spcPts val="0"/>
              </a:spcAft>
              <a:buClr>
                <a:srgbClr val="282B2E"/>
              </a:buClr>
              <a:buSzPts val="160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5" name="Shape 65"/>
        <p:cNvGrpSpPr/>
        <p:nvPr/>
      </p:nvGrpSpPr>
      <p:grpSpPr>
        <a:xfrm>
          <a:off x="0" y="0"/>
          <a:ext cx="0" cy="0"/>
          <a:chOff x="0" y="0"/>
          <a:chExt cx="0" cy="0"/>
        </a:xfrm>
      </p:grpSpPr>
      <p:sp>
        <p:nvSpPr>
          <p:cNvPr id="66" name="Google Shape;66;p26"/>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 type="body"/>
          </p:nvPr>
        </p:nvSpPr>
        <p:spPr>
          <a:xfrm>
            <a:off x="481139" y="1047751"/>
            <a:ext cx="10972482"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282B2E"/>
              </a:buClr>
              <a:buSzPts val="1800"/>
              <a:buChar char="•"/>
              <a:defRPr/>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26"/>
          <p:cNvSpPr txBox="1"/>
          <p:nvPr/>
        </p:nvSpPr>
        <p:spPr>
          <a:xfrm>
            <a:off x="3588590" y="6581002"/>
            <a:ext cx="501482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0000"/>
                </a:solidFill>
                <a:latin typeface="Libre Franklin"/>
                <a:ea typeface="Libre Franklin"/>
                <a:cs typeface="Libre Franklin"/>
                <a:sym typeface="Libre Franklin"/>
              </a:rPr>
              <a:t>OFFICIAL USE ONLY - PREDECISIONAL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5400"/>
              <a:buFont typeface="Arial"/>
              <a:buNone/>
              <a:defRPr b="1" sz="54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p28"/>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4" name="Google Shape;84;p28"/>
          <p:cNvSpPr txBox="1"/>
          <p:nvPr/>
        </p:nvSpPr>
        <p:spPr>
          <a:xfrm>
            <a:off x="8610600" y="628123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85" name="Google Shape;85;p28"/>
          <p:cNvSpPr/>
          <p:nvPr/>
        </p:nvSpPr>
        <p:spPr>
          <a:xfrm>
            <a:off x="0" y="6309807"/>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86" name="Google Shape;86;p28"/>
          <p:cNvSpPr txBox="1"/>
          <p:nvPr>
            <p:ph idx="12" type="sldNum"/>
          </p:nvPr>
        </p:nvSpPr>
        <p:spPr>
          <a:xfrm>
            <a:off x="8610600" y="6281232"/>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28"/>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88" name="Google Shape;88;p28"/>
          <p:cNvPicPr preferRelativeResize="0"/>
          <p:nvPr/>
        </p:nvPicPr>
        <p:blipFill rotWithShape="1">
          <a:blip r:embed="rId2">
            <a:alphaModFix/>
          </a:blip>
          <a:srcRect b="0" l="0" r="0" t="0"/>
          <a:stretch/>
        </p:blipFill>
        <p:spPr>
          <a:xfrm>
            <a:off x="297180" y="6365367"/>
            <a:ext cx="2037293" cy="45870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29"/>
          <p:cNvSpPr txBox="1"/>
          <p:nvPr>
            <p:ph type="title"/>
          </p:nvPr>
        </p:nvSpPr>
        <p:spPr>
          <a:xfrm>
            <a:off x="838200" y="2384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4000"/>
              <a:buFont typeface="Arial"/>
              <a:buNone/>
              <a:defRPr b="1" sz="40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9"/>
          <p:cNvSpPr txBox="1"/>
          <p:nvPr>
            <p:ph idx="1" type="body"/>
          </p:nvPr>
        </p:nvSpPr>
        <p:spPr>
          <a:xfrm>
            <a:off x="838200" y="1825625"/>
            <a:ext cx="10515600" cy="410801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Libre Franklin"/>
                <a:ea typeface="Libre Franklin"/>
                <a:cs typeface="Libre Franklin"/>
                <a:sym typeface="Libre Franklin"/>
              </a:defRPr>
            </a:lvl1pPr>
            <a:lvl2pPr indent="-381000" lvl="1" marL="914400" algn="l">
              <a:lnSpc>
                <a:spcPct val="90000"/>
              </a:lnSpc>
              <a:spcBef>
                <a:spcPts val="500"/>
              </a:spcBef>
              <a:spcAft>
                <a:spcPts val="0"/>
              </a:spcAft>
              <a:buClr>
                <a:schemeClr val="dk1"/>
              </a:buClr>
              <a:buSzPts val="2400"/>
              <a:buChar char="•"/>
              <a:defRPr>
                <a:latin typeface="Libre Franklin"/>
                <a:ea typeface="Libre Franklin"/>
                <a:cs typeface="Libre Franklin"/>
                <a:sym typeface="Libre Franklin"/>
              </a:defRPr>
            </a:lvl2pPr>
            <a:lvl3pPr indent="-355600" lvl="2" marL="1371600" algn="l">
              <a:lnSpc>
                <a:spcPct val="90000"/>
              </a:lnSpc>
              <a:spcBef>
                <a:spcPts val="500"/>
              </a:spcBef>
              <a:spcAft>
                <a:spcPts val="0"/>
              </a:spcAft>
              <a:buClr>
                <a:schemeClr val="dk1"/>
              </a:buClr>
              <a:buSzPts val="2000"/>
              <a:buChar char="•"/>
              <a:defRPr>
                <a:latin typeface="Libre Franklin"/>
                <a:ea typeface="Libre Franklin"/>
                <a:cs typeface="Libre Franklin"/>
                <a:sym typeface="Libre Franklin"/>
              </a:defRPr>
            </a:lvl3pPr>
            <a:lvl4pPr indent="-342900" lvl="3" marL="18288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4pPr>
            <a:lvl5pPr indent="-342900" lvl="4" marL="22860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9"/>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3" name="Google Shape;93;p29"/>
          <p:cNvSpPr/>
          <p:nvPr/>
        </p:nvSpPr>
        <p:spPr>
          <a:xfrm>
            <a:off x="0" y="6281232"/>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4" name="Google Shape;94;p29"/>
          <p:cNvSpPr txBox="1"/>
          <p:nvPr>
            <p:ph idx="12" type="sldNum"/>
          </p:nvPr>
        </p:nvSpPr>
        <p:spPr>
          <a:xfrm>
            <a:off x="8610600" y="6281232"/>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29"/>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96" name="Google Shape;96;p29"/>
          <p:cNvPicPr preferRelativeResize="0"/>
          <p:nvPr/>
        </p:nvPicPr>
        <p:blipFill rotWithShape="1">
          <a:blip r:embed="rId2">
            <a:alphaModFix/>
          </a:blip>
          <a:srcRect b="0" l="0" r="0" t="0"/>
          <a:stretch/>
        </p:blipFill>
        <p:spPr>
          <a:xfrm>
            <a:off x="297180" y="6336792"/>
            <a:ext cx="2037293" cy="45870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5400"/>
              <a:buFont typeface="Arial"/>
              <a:buNone/>
              <a:defRPr b="1" sz="54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0" name="Google Shape;100;p30"/>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1" name="Google Shape;101;p30"/>
          <p:cNvSpPr txBox="1"/>
          <p:nvPr/>
        </p:nvSpPr>
        <p:spPr>
          <a:xfrm>
            <a:off x="8763000" y="643363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02" name="Google Shape;102;p30"/>
          <p:cNvSpPr/>
          <p:nvPr/>
        </p:nvSpPr>
        <p:spPr>
          <a:xfrm>
            <a:off x="0" y="6309807"/>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3" name="Google Shape;103;p30"/>
          <p:cNvSpPr txBox="1"/>
          <p:nvPr>
            <p:ph idx="12" type="sldNum"/>
          </p:nvPr>
        </p:nvSpPr>
        <p:spPr>
          <a:xfrm>
            <a:off x="8610600" y="6281232"/>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30"/>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105" name="Google Shape;105;p30"/>
          <p:cNvPicPr preferRelativeResize="0"/>
          <p:nvPr/>
        </p:nvPicPr>
        <p:blipFill rotWithShape="1">
          <a:blip r:embed="rId2">
            <a:alphaModFix/>
          </a:blip>
          <a:srcRect b="0" l="0" r="0" t="0"/>
          <a:stretch/>
        </p:blipFill>
        <p:spPr>
          <a:xfrm>
            <a:off x="297180" y="6336792"/>
            <a:ext cx="2037293" cy="4587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4000"/>
              <a:buFont typeface="Arial"/>
              <a:buNone/>
              <a:defRPr b="1" sz="40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Libre Franklin"/>
                <a:ea typeface="Libre Franklin"/>
                <a:cs typeface="Libre Franklin"/>
                <a:sym typeface="Libre Franklin"/>
              </a:defRPr>
            </a:lvl1pPr>
            <a:lvl2pPr indent="-381000" lvl="1" marL="914400" algn="l">
              <a:lnSpc>
                <a:spcPct val="90000"/>
              </a:lnSpc>
              <a:spcBef>
                <a:spcPts val="500"/>
              </a:spcBef>
              <a:spcAft>
                <a:spcPts val="0"/>
              </a:spcAft>
              <a:buClr>
                <a:schemeClr val="dk1"/>
              </a:buClr>
              <a:buSzPts val="2400"/>
              <a:buChar char="•"/>
              <a:defRPr>
                <a:latin typeface="Libre Franklin"/>
                <a:ea typeface="Libre Franklin"/>
                <a:cs typeface="Libre Franklin"/>
                <a:sym typeface="Libre Franklin"/>
              </a:defRPr>
            </a:lvl2pPr>
            <a:lvl3pPr indent="-355600" lvl="2" marL="1371600" algn="l">
              <a:lnSpc>
                <a:spcPct val="90000"/>
              </a:lnSpc>
              <a:spcBef>
                <a:spcPts val="500"/>
              </a:spcBef>
              <a:spcAft>
                <a:spcPts val="0"/>
              </a:spcAft>
              <a:buClr>
                <a:schemeClr val="dk1"/>
              </a:buClr>
              <a:buSzPts val="2000"/>
              <a:buChar char="•"/>
              <a:defRPr>
                <a:latin typeface="Libre Franklin"/>
                <a:ea typeface="Libre Franklin"/>
                <a:cs typeface="Libre Franklin"/>
                <a:sym typeface="Libre Franklin"/>
              </a:defRPr>
            </a:lvl3pPr>
            <a:lvl4pPr indent="-342900" lvl="3" marL="18288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4pPr>
            <a:lvl5pPr indent="-342900" lvl="4" marL="22860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Libre Franklin"/>
                <a:ea typeface="Libre Franklin"/>
                <a:cs typeface="Libre Franklin"/>
                <a:sym typeface="Libre Franklin"/>
              </a:defRPr>
            </a:lvl1pPr>
            <a:lvl2pPr indent="-381000" lvl="1" marL="914400" algn="l">
              <a:lnSpc>
                <a:spcPct val="90000"/>
              </a:lnSpc>
              <a:spcBef>
                <a:spcPts val="500"/>
              </a:spcBef>
              <a:spcAft>
                <a:spcPts val="0"/>
              </a:spcAft>
              <a:buClr>
                <a:schemeClr val="dk1"/>
              </a:buClr>
              <a:buSzPts val="2400"/>
              <a:buChar char="•"/>
              <a:defRPr>
                <a:latin typeface="Libre Franklin"/>
                <a:ea typeface="Libre Franklin"/>
                <a:cs typeface="Libre Franklin"/>
                <a:sym typeface="Libre Franklin"/>
              </a:defRPr>
            </a:lvl2pPr>
            <a:lvl3pPr indent="-355600" lvl="2" marL="1371600" algn="l">
              <a:lnSpc>
                <a:spcPct val="90000"/>
              </a:lnSpc>
              <a:spcBef>
                <a:spcPts val="500"/>
              </a:spcBef>
              <a:spcAft>
                <a:spcPts val="0"/>
              </a:spcAft>
              <a:buClr>
                <a:schemeClr val="dk1"/>
              </a:buClr>
              <a:buSzPts val="2000"/>
              <a:buChar char="•"/>
              <a:defRPr>
                <a:latin typeface="Libre Franklin"/>
                <a:ea typeface="Libre Franklin"/>
                <a:cs typeface="Libre Franklin"/>
                <a:sym typeface="Libre Franklin"/>
              </a:defRPr>
            </a:lvl3pPr>
            <a:lvl4pPr indent="-342900" lvl="3" marL="18288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4pPr>
            <a:lvl5pPr indent="-342900" lvl="4" marL="22860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31"/>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1" name="Google Shape;111;p31"/>
          <p:cNvSpPr txBox="1"/>
          <p:nvPr/>
        </p:nvSpPr>
        <p:spPr>
          <a:xfrm>
            <a:off x="8610600" y="628123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12" name="Google Shape;112;p31"/>
          <p:cNvSpPr/>
          <p:nvPr/>
        </p:nvSpPr>
        <p:spPr>
          <a:xfrm>
            <a:off x="0" y="6311900"/>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3" name="Google Shape;113;p31"/>
          <p:cNvSpPr txBox="1"/>
          <p:nvPr>
            <p:ph idx="12" type="sldNum"/>
          </p:nvPr>
        </p:nvSpPr>
        <p:spPr>
          <a:xfrm>
            <a:off x="8610600" y="6283325"/>
            <a:ext cx="2743200" cy="605343"/>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31"/>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115" name="Google Shape;115;p31"/>
          <p:cNvPicPr preferRelativeResize="0"/>
          <p:nvPr/>
        </p:nvPicPr>
        <p:blipFill rotWithShape="1">
          <a:blip r:embed="rId2">
            <a:alphaModFix/>
          </a:blip>
          <a:srcRect b="0" l="0" r="0" t="0"/>
          <a:stretch/>
        </p:blipFill>
        <p:spPr>
          <a:xfrm>
            <a:off x="297180" y="6336792"/>
            <a:ext cx="2037293" cy="4587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4000"/>
              <a:buFont typeface="Arial"/>
              <a:buNone/>
              <a:defRPr b="1" sz="40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Libre Franklin"/>
                <a:ea typeface="Libre Franklin"/>
                <a:cs typeface="Libre Franklin"/>
                <a:sym typeface="Libre Franklin"/>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Libre Franklin"/>
                <a:ea typeface="Libre Franklin"/>
                <a:cs typeface="Libre Franklin"/>
                <a:sym typeface="Libre Franklin"/>
              </a:defRPr>
            </a:lvl1pPr>
            <a:lvl2pPr indent="-381000" lvl="1" marL="914400" algn="l">
              <a:lnSpc>
                <a:spcPct val="90000"/>
              </a:lnSpc>
              <a:spcBef>
                <a:spcPts val="500"/>
              </a:spcBef>
              <a:spcAft>
                <a:spcPts val="0"/>
              </a:spcAft>
              <a:buClr>
                <a:schemeClr val="dk1"/>
              </a:buClr>
              <a:buSzPts val="2400"/>
              <a:buChar char="•"/>
              <a:defRPr>
                <a:latin typeface="Libre Franklin"/>
                <a:ea typeface="Libre Franklin"/>
                <a:cs typeface="Libre Franklin"/>
                <a:sym typeface="Libre Franklin"/>
              </a:defRPr>
            </a:lvl2pPr>
            <a:lvl3pPr indent="-355600" lvl="2" marL="1371600" algn="l">
              <a:lnSpc>
                <a:spcPct val="90000"/>
              </a:lnSpc>
              <a:spcBef>
                <a:spcPts val="500"/>
              </a:spcBef>
              <a:spcAft>
                <a:spcPts val="0"/>
              </a:spcAft>
              <a:buClr>
                <a:schemeClr val="dk1"/>
              </a:buClr>
              <a:buSzPts val="2000"/>
              <a:buChar char="•"/>
              <a:defRPr>
                <a:latin typeface="Libre Franklin"/>
                <a:ea typeface="Libre Franklin"/>
                <a:cs typeface="Libre Franklin"/>
                <a:sym typeface="Libre Franklin"/>
              </a:defRPr>
            </a:lvl3pPr>
            <a:lvl4pPr indent="-342900" lvl="3" marL="18288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4pPr>
            <a:lvl5pPr indent="-342900" lvl="4" marL="22860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Libre Franklin"/>
                <a:ea typeface="Libre Franklin"/>
                <a:cs typeface="Libre Franklin"/>
                <a:sym typeface="Libre Franklin"/>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1" name="Google Shape;121;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Libre Franklin"/>
                <a:ea typeface="Libre Franklin"/>
                <a:cs typeface="Libre Franklin"/>
                <a:sym typeface="Libre Franklin"/>
              </a:defRPr>
            </a:lvl1pPr>
            <a:lvl2pPr indent="-381000" lvl="1" marL="914400" algn="l">
              <a:lnSpc>
                <a:spcPct val="90000"/>
              </a:lnSpc>
              <a:spcBef>
                <a:spcPts val="500"/>
              </a:spcBef>
              <a:spcAft>
                <a:spcPts val="0"/>
              </a:spcAft>
              <a:buClr>
                <a:schemeClr val="dk1"/>
              </a:buClr>
              <a:buSzPts val="2400"/>
              <a:buChar char="•"/>
              <a:defRPr>
                <a:latin typeface="Libre Franklin"/>
                <a:ea typeface="Libre Franklin"/>
                <a:cs typeface="Libre Franklin"/>
                <a:sym typeface="Libre Franklin"/>
              </a:defRPr>
            </a:lvl2pPr>
            <a:lvl3pPr indent="-355600" lvl="2" marL="1371600" algn="l">
              <a:lnSpc>
                <a:spcPct val="90000"/>
              </a:lnSpc>
              <a:spcBef>
                <a:spcPts val="500"/>
              </a:spcBef>
              <a:spcAft>
                <a:spcPts val="0"/>
              </a:spcAft>
              <a:buClr>
                <a:schemeClr val="dk1"/>
              </a:buClr>
              <a:buSzPts val="2000"/>
              <a:buChar char="•"/>
              <a:defRPr>
                <a:latin typeface="Libre Franklin"/>
                <a:ea typeface="Libre Franklin"/>
                <a:cs typeface="Libre Franklin"/>
                <a:sym typeface="Libre Franklin"/>
              </a:defRPr>
            </a:lvl3pPr>
            <a:lvl4pPr indent="-342900" lvl="3" marL="18288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4pPr>
            <a:lvl5pPr indent="-342900" lvl="4" marL="2286000" algn="l">
              <a:lnSpc>
                <a:spcPct val="90000"/>
              </a:lnSpc>
              <a:spcBef>
                <a:spcPts val="500"/>
              </a:spcBef>
              <a:spcAft>
                <a:spcPts val="0"/>
              </a:spcAft>
              <a:buClr>
                <a:schemeClr val="dk1"/>
              </a:buClr>
              <a:buSzPts val="1800"/>
              <a:buChar char="•"/>
              <a:defRPr>
                <a:latin typeface="Libre Franklin"/>
                <a:ea typeface="Libre Franklin"/>
                <a:cs typeface="Libre Franklin"/>
                <a:sym typeface="Libre Frankl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2"/>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3" name="Google Shape;123;p32"/>
          <p:cNvSpPr txBox="1"/>
          <p:nvPr/>
        </p:nvSpPr>
        <p:spPr>
          <a:xfrm>
            <a:off x="8610600" y="628123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24" name="Google Shape;124;p32"/>
          <p:cNvSpPr/>
          <p:nvPr/>
        </p:nvSpPr>
        <p:spPr>
          <a:xfrm>
            <a:off x="-10063" y="6273499"/>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5" name="Google Shape;125;p32"/>
          <p:cNvSpPr txBox="1"/>
          <p:nvPr>
            <p:ph idx="12" type="sldNum"/>
          </p:nvPr>
        </p:nvSpPr>
        <p:spPr>
          <a:xfrm>
            <a:off x="8600537" y="6273499"/>
            <a:ext cx="2743200" cy="584501"/>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32"/>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127" name="Google Shape;127;p32"/>
          <p:cNvPicPr preferRelativeResize="0"/>
          <p:nvPr/>
        </p:nvPicPr>
        <p:blipFill rotWithShape="1">
          <a:blip r:embed="rId2">
            <a:alphaModFix/>
          </a:blip>
          <a:srcRect b="0" l="0" r="0" t="0"/>
          <a:stretch/>
        </p:blipFill>
        <p:spPr>
          <a:xfrm>
            <a:off x="297180" y="6336792"/>
            <a:ext cx="2037293" cy="45870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4000"/>
              <a:buFont typeface="Arial"/>
              <a:buNone/>
              <a:defRPr b="1" sz="40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3"/>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1" name="Google Shape;131;p33"/>
          <p:cNvSpPr txBox="1"/>
          <p:nvPr/>
        </p:nvSpPr>
        <p:spPr>
          <a:xfrm>
            <a:off x="8610600" y="628123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32" name="Google Shape;132;p33"/>
          <p:cNvSpPr/>
          <p:nvPr/>
        </p:nvSpPr>
        <p:spPr>
          <a:xfrm>
            <a:off x="0" y="6309807"/>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3" name="Google Shape;133;p33"/>
          <p:cNvSpPr txBox="1"/>
          <p:nvPr>
            <p:ph idx="12" type="sldNum"/>
          </p:nvPr>
        </p:nvSpPr>
        <p:spPr>
          <a:xfrm>
            <a:off x="8610600" y="6281232"/>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33"/>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135" name="Google Shape;135;p33"/>
          <p:cNvPicPr preferRelativeResize="0"/>
          <p:nvPr/>
        </p:nvPicPr>
        <p:blipFill rotWithShape="1">
          <a:blip r:embed="rId2">
            <a:alphaModFix/>
          </a:blip>
          <a:srcRect b="0" l="0" r="0" t="0"/>
          <a:stretch/>
        </p:blipFill>
        <p:spPr>
          <a:xfrm>
            <a:off x="297180" y="6336792"/>
            <a:ext cx="2037293" cy="4587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
        <p:nvSpPr>
          <p:cNvPr id="137" name="Google Shape;137;p34"/>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8" name="Google Shape;138;p34"/>
          <p:cNvSpPr/>
          <p:nvPr/>
        </p:nvSpPr>
        <p:spPr>
          <a:xfrm>
            <a:off x="0" y="6281232"/>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39" name="Google Shape;139;p34"/>
          <p:cNvSpPr txBox="1"/>
          <p:nvPr>
            <p:ph idx="12" type="sldNum"/>
          </p:nvPr>
        </p:nvSpPr>
        <p:spPr>
          <a:xfrm>
            <a:off x="8610600" y="6281232"/>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34"/>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141" name="Google Shape;141;p34"/>
          <p:cNvPicPr preferRelativeResize="0"/>
          <p:nvPr/>
        </p:nvPicPr>
        <p:blipFill rotWithShape="1">
          <a:blip r:embed="rId2">
            <a:alphaModFix/>
          </a:blip>
          <a:srcRect b="0" l="0" r="0" t="0"/>
          <a:stretch/>
        </p:blipFill>
        <p:spPr>
          <a:xfrm>
            <a:off x="297180" y="6336792"/>
            <a:ext cx="2037293" cy="45870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b="1" sz="32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Libre Franklin"/>
                <a:ea typeface="Libre Franklin"/>
                <a:cs typeface="Libre Franklin"/>
                <a:sym typeface="Libre Franklin"/>
              </a:defRPr>
            </a:lvl1pPr>
            <a:lvl2pPr indent="-406400" lvl="1" marL="914400" algn="l">
              <a:lnSpc>
                <a:spcPct val="90000"/>
              </a:lnSpc>
              <a:spcBef>
                <a:spcPts val="500"/>
              </a:spcBef>
              <a:spcAft>
                <a:spcPts val="0"/>
              </a:spcAft>
              <a:buClr>
                <a:schemeClr val="dk1"/>
              </a:buClr>
              <a:buSzPts val="2800"/>
              <a:buChar char="•"/>
              <a:defRPr sz="2800">
                <a:latin typeface="Libre Franklin"/>
                <a:ea typeface="Libre Franklin"/>
                <a:cs typeface="Libre Franklin"/>
                <a:sym typeface="Libre Franklin"/>
              </a:defRPr>
            </a:lvl2pPr>
            <a:lvl3pPr indent="-381000" lvl="2" marL="1371600" algn="l">
              <a:lnSpc>
                <a:spcPct val="90000"/>
              </a:lnSpc>
              <a:spcBef>
                <a:spcPts val="500"/>
              </a:spcBef>
              <a:spcAft>
                <a:spcPts val="0"/>
              </a:spcAft>
              <a:buClr>
                <a:schemeClr val="dk1"/>
              </a:buClr>
              <a:buSzPts val="2400"/>
              <a:buChar char="•"/>
              <a:defRPr sz="2400">
                <a:latin typeface="Libre Franklin"/>
                <a:ea typeface="Libre Franklin"/>
                <a:cs typeface="Libre Franklin"/>
                <a:sym typeface="Libre Franklin"/>
              </a:defRPr>
            </a:lvl3pPr>
            <a:lvl4pPr indent="-355600" lvl="3" marL="1828800" algn="l">
              <a:lnSpc>
                <a:spcPct val="90000"/>
              </a:lnSpc>
              <a:spcBef>
                <a:spcPts val="500"/>
              </a:spcBef>
              <a:spcAft>
                <a:spcPts val="0"/>
              </a:spcAft>
              <a:buClr>
                <a:schemeClr val="dk1"/>
              </a:buClr>
              <a:buSzPts val="2000"/>
              <a:buChar char="•"/>
              <a:defRPr sz="2000">
                <a:latin typeface="Libre Franklin"/>
                <a:ea typeface="Libre Franklin"/>
                <a:cs typeface="Libre Franklin"/>
                <a:sym typeface="Libre Franklin"/>
              </a:defRPr>
            </a:lvl4pPr>
            <a:lvl5pPr indent="-355600" lvl="4" marL="2286000" algn="l">
              <a:lnSpc>
                <a:spcPct val="90000"/>
              </a:lnSpc>
              <a:spcBef>
                <a:spcPts val="500"/>
              </a:spcBef>
              <a:spcAft>
                <a:spcPts val="0"/>
              </a:spcAft>
              <a:buClr>
                <a:schemeClr val="dk1"/>
              </a:buClr>
              <a:buSzPts val="2000"/>
              <a:buChar char="•"/>
              <a:defRPr sz="2000">
                <a:latin typeface="Libre Franklin"/>
                <a:ea typeface="Libre Franklin"/>
                <a:cs typeface="Libre Franklin"/>
                <a:sym typeface="Libre Franklin"/>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35"/>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7" name="Google Shape;147;p35"/>
          <p:cNvSpPr txBox="1"/>
          <p:nvPr/>
        </p:nvSpPr>
        <p:spPr>
          <a:xfrm>
            <a:off x="8610600" y="628123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48" name="Google Shape;148;p35"/>
          <p:cNvSpPr/>
          <p:nvPr/>
        </p:nvSpPr>
        <p:spPr>
          <a:xfrm>
            <a:off x="0" y="6281232"/>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id="149" name="Google Shape;149;p35"/>
          <p:cNvPicPr preferRelativeResize="0"/>
          <p:nvPr/>
        </p:nvPicPr>
        <p:blipFill rotWithShape="1">
          <a:blip r:embed="rId2">
            <a:alphaModFix/>
          </a:blip>
          <a:srcRect b="0" l="0" r="0" t="0"/>
          <a:stretch/>
        </p:blipFill>
        <p:spPr>
          <a:xfrm>
            <a:off x="838200" y="6398691"/>
            <a:ext cx="1844615" cy="321202"/>
          </a:xfrm>
          <a:prstGeom prst="rect">
            <a:avLst/>
          </a:prstGeom>
          <a:noFill/>
          <a:ln>
            <a:noFill/>
          </a:ln>
        </p:spPr>
      </p:pic>
      <p:sp>
        <p:nvSpPr>
          <p:cNvPr id="150" name="Google Shape;150;p35"/>
          <p:cNvSpPr txBox="1"/>
          <p:nvPr>
            <p:ph idx="12" type="sldNum"/>
          </p:nvPr>
        </p:nvSpPr>
        <p:spPr>
          <a:xfrm>
            <a:off x="8610600" y="6281232"/>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p35"/>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energy.gov/policy</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white">
  <p:cSld name="1 column - white">
    <p:spTree>
      <p:nvGrpSpPr>
        <p:cNvPr id="24" name="Shape 24"/>
        <p:cNvGrpSpPr/>
        <p:nvPr/>
      </p:nvGrpSpPr>
      <p:grpSpPr>
        <a:xfrm>
          <a:off x="0" y="0"/>
          <a:ext cx="0" cy="0"/>
          <a:chOff x="0" y="0"/>
          <a:chExt cx="0" cy="0"/>
        </a:xfrm>
      </p:grpSpPr>
      <p:sp>
        <p:nvSpPr>
          <p:cNvPr id="25" name="Google Shape;25;p17"/>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 type="body"/>
          </p:nvPr>
        </p:nvSpPr>
        <p:spPr>
          <a:xfrm>
            <a:off x="477615" y="1046533"/>
            <a:ext cx="11236267" cy="537070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282B2E"/>
              </a:buClr>
              <a:buSzPts val="1800"/>
              <a:buChar char="•"/>
              <a:defRPr/>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F3F3F"/>
              </a:buClr>
              <a:buSzPts val="3200"/>
              <a:buFont typeface="Arial"/>
              <a:buNone/>
              <a:defRPr b="1" sz="32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36"/>
          <p:cNvSpPr/>
          <p:nvPr>
            <p:ph idx="2" type="pic"/>
          </p:nvPr>
        </p:nvSpPr>
        <p:spPr>
          <a:xfrm>
            <a:off x="5183188" y="987425"/>
            <a:ext cx="6172200" cy="4873625"/>
          </a:xfrm>
          <a:prstGeom prst="rect">
            <a:avLst/>
          </a:prstGeom>
          <a:noFill/>
          <a:ln>
            <a:noFill/>
          </a:ln>
        </p:spPr>
      </p:sp>
      <p:sp>
        <p:nvSpPr>
          <p:cNvPr id="155" name="Google Shape;15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6" name="Google Shape;156;p36"/>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7" name="Google Shape;157;p36"/>
          <p:cNvSpPr/>
          <p:nvPr/>
        </p:nvSpPr>
        <p:spPr>
          <a:xfrm>
            <a:off x="0" y="6281232"/>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id="158" name="Google Shape;158;p36"/>
          <p:cNvPicPr preferRelativeResize="0"/>
          <p:nvPr/>
        </p:nvPicPr>
        <p:blipFill rotWithShape="1">
          <a:blip r:embed="rId2">
            <a:alphaModFix/>
          </a:blip>
          <a:srcRect b="0" l="0" r="0" t="0"/>
          <a:stretch/>
        </p:blipFill>
        <p:spPr>
          <a:xfrm>
            <a:off x="838200" y="6398691"/>
            <a:ext cx="1844615" cy="321202"/>
          </a:xfrm>
          <a:prstGeom prst="rect">
            <a:avLst/>
          </a:prstGeom>
          <a:noFill/>
          <a:ln>
            <a:noFill/>
          </a:ln>
        </p:spPr>
      </p:pic>
      <p:sp>
        <p:nvSpPr>
          <p:cNvPr id="159" name="Google Shape;159;p36"/>
          <p:cNvSpPr txBox="1"/>
          <p:nvPr>
            <p:ph idx="12" type="sldNum"/>
          </p:nvPr>
        </p:nvSpPr>
        <p:spPr>
          <a:xfrm>
            <a:off x="8610600" y="6281232"/>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0" name="Google Shape;160;p36"/>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energy.gov/policy</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4000"/>
              <a:buFont typeface="Arial"/>
              <a:buNone/>
              <a:defRPr b="1" sz="4000">
                <a:solidFill>
                  <a:srgbClr val="3F3F3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37"/>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5" name="Google Shape;165;p37"/>
          <p:cNvSpPr txBox="1"/>
          <p:nvPr/>
        </p:nvSpPr>
        <p:spPr>
          <a:xfrm>
            <a:off x="8610600" y="6281232"/>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66" name="Google Shape;166;p37"/>
          <p:cNvSpPr/>
          <p:nvPr/>
        </p:nvSpPr>
        <p:spPr>
          <a:xfrm>
            <a:off x="0" y="6289379"/>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id="167" name="Google Shape;167;p37"/>
          <p:cNvPicPr preferRelativeResize="0"/>
          <p:nvPr/>
        </p:nvPicPr>
        <p:blipFill rotWithShape="1">
          <a:blip r:embed="rId2">
            <a:alphaModFix/>
          </a:blip>
          <a:srcRect b="0" l="0" r="0" t="0"/>
          <a:stretch/>
        </p:blipFill>
        <p:spPr>
          <a:xfrm>
            <a:off x="838200" y="6406838"/>
            <a:ext cx="1844615" cy="321202"/>
          </a:xfrm>
          <a:prstGeom prst="rect">
            <a:avLst/>
          </a:prstGeom>
          <a:noFill/>
          <a:ln>
            <a:noFill/>
          </a:ln>
        </p:spPr>
      </p:pic>
      <p:sp>
        <p:nvSpPr>
          <p:cNvPr id="168" name="Google Shape;168;p37"/>
          <p:cNvSpPr txBox="1"/>
          <p:nvPr>
            <p:ph idx="12" type="sldNum"/>
          </p:nvPr>
        </p:nvSpPr>
        <p:spPr>
          <a:xfrm>
            <a:off x="8610600" y="6289379"/>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9" name="Google Shape;169;p37"/>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energy.gov/policy</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70" name="Shape 170"/>
        <p:cNvGrpSpPr/>
        <p:nvPr/>
      </p:nvGrpSpPr>
      <p:grpSpPr>
        <a:xfrm>
          <a:off x="0" y="0"/>
          <a:ext cx="0" cy="0"/>
          <a:chOff x="0" y="0"/>
          <a:chExt cx="0" cy="0"/>
        </a:xfrm>
      </p:grpSpPr>
      <p:sp>
        <p:nvSpPr>
          <p:cNvPr id="171" name="Google Shape;171;p38"/>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2" name="Google Shape;172;p38"/>
          <p:cNvSpPr/>
          <p:nvPr/>
        </p:nvSpPr>
        <p:spPr>
          <a:xfrm>
            <a:off x="0" y="6281232"/>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3" name="Google Shape;173;p38"/>
          <p:cNvSpPr txBox="1"/>
          <p:nvPr>
            <p:ph idx="12" type="sldNum"/>
          </p:nvPr>
        </p:nvSpPr>
        <p:spPr>
          <a:xfrm>
            <a:off x="8610600" y="6281232"/>
            <a:ext cx="2743200" cy="576768"/>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lt1"/>
                </a:solidFill>
                <a:latin typeface="Arial"/>
                <a:ea typeface="Arial"/>
                <a:cs typeface="Arial"/>
                <a:sym typeface="Arial"/>
              </a:defRPr>
            </a:lvl1pPr>
            <a:lvl2pPr indent="0" lvl="1" marL="0" algn="r">
              <a:spcBef>
                <a:spcPts val="0"/>
              </a:spcBef>
              <a:spcAft>
                <a:spcPts val="0"/>
              </a:spcAft>
              <a:buNone/>
              <a:defRPr sz="1200">
                <a:solidFill>
                  <a:schemeClr val="lt1"/>
                </a:solidFill>
                <a:latin typeface="Arial"/>
                <a:ea typeface="Arial"/>
                <a:cs typeface="Arial"/>
                <a:sym typeface="Arial"/>
              </a:defRPr>
            </a:lvl2pPr>
            <a:lvl3pPr indent="0" lvl="2" marL="0" algn="r">
              <a:spcBef>
                <a:spcPts val="0"/>
              </a:spcBef>
              <a:spcAft>
                <a:spcPts val="0"/>
              </a:spcAft>
              <a:buNone/>
              <a:defRPr sz="1200">
                <a:solidFill>
                  <a:schemeClr val="lt1"/>
                </a:solidFill>
                <a:latin typeface="Arial"/>
                <a:ea typeface="Arial"/>
                <a:cs typeface="Arial"/>
                <a:sym typeface="Arial"/>
              </a:defRPr>
            </a:lvl3pPr>
            <a:lvl4pPr indent="0" lvl="3" marL="0" algn="r">
              <a:spcBef>
                <a:spcPts val="0"/>
              </a:spcBef>
              <a:spcAft>
                <a:spcPts val="0"/>
              </a:spcAft>
              <a:buNone/>
              <a:defRPr sz="1200">
                <a:solidFill>
                  <a:schemeClr val="lt1"/>
                </a:solidFill>
                <a:latin typeface="Arial"/>
                <a:ea typeface="Arial"/>
                <a:cs typeface="Arial"/>
                <a:sym typeface="Arial"/>
              </a:defRPr>
            </a:lvl4pPr>
            <a:lvl5pPr indent="0" lvl="4" marL="0" algn="r">
              <a:spcBef>
                <a:spcPts val="0"/>
              </a:spcBef>
              <a:spcAft>
                <a:spcPts val="0"/>
              </a:spcAft>
              <a:buNone/>
              <a:defRPr sz="1200">
                <a:solidFill>
                  <a:schemeClr val="lt1"/>
                </a:solidFill>
                <a:latin typeface="Arial"/>
                <a:ea typeface="Arial"/>
                <a:cs typeface="Arial"/>
                <a:sym typeface="Arial"/>
              </a:defRPr>
            </a:lvl5pPr>
            <a:lvl6pPr indent="0" lvl="5" marL="0" algn="r">
              <a:spcBef>
                <a:spcPts val="0"/>
              </a:spcBef>
              <a:spcAft>
                <a:spcPts val="0"/>
              </a:spcAft>
              <a:buNone/>
              <a:defRPr sz="1200">
                <a:solidFill>
                  <a:schemeClr val="lt1"/>
                </a:solidFill>
                <a:latin typeface="Arial"/>
                <a:ea typeface="Arial"/>
                <a:cs typeface="Arial"/>
                <a:sym typeface="Arial"/>
              </a:defRPr>
            </a:lvl6pPr>
            <a:lvl7pPr indent="0" lvl="6" marL="0" algn="r">
              <a:spcBef>
                <a:spcPts val="0"/>
              </a:spcBef>
              <a:spcAft>
                <a:spcPts val="0"/>
              </a:spcAft>
              <a:buNone/>
              <a:defRPr sz="1200">
                <a:solidFill>
                  <a:schemeClr val="lt1"/>
                </a:solidFill>
                <a:latin typeface="Arial"/>
                <a:ea typeface="Arial"/>
                <a:cs typeface="Arial"/>
                <a:sym typeface="Arial"/>
              </a:defRPr>
            </a:lvl7pPr>
            <a:lvl8pPr indent="0" lvl="7" marL="0" algn="r">
              <a:spcBef>
                <a:spcPts val="0"/>
              </a:spcBef>
              <a:spcAft>
                <a:spcPts val="0"/>
              </a:spcAft>
              <a:buNone/>
              <a:defRPr sz="1200">
                <a:solidFill>
                  <a:schemeClr val="lt1"/>
                </a:solidFill>
                <a:latin typeface="Arial"/>
                <a:ea typeface="Arial"/>
                <a:cs typeface="Arial"/>
                <a:sym typeface="Arial"/>
              </a:defRPr>
            </a:lvl8pPr>
            <a:lvl9pPr indent="0" lvl="8" marL="0" algn="r">
              <a:spcBef>
                <a:spcPts val="0"/>
              </a:spcBef>
              <a:spcAft>
                <a:spcPts val="0"/>
              </a:spcAft>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4" name="Google Shape;174;p38"/>
          <p:cNvSpPr txBox="1"/>
          <p:nvPr/>
        </p:nvSpPr>
        <p:spPr>
          <a:xfrm>
            <a:off x="4038600" y="6336792"/>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175" name="Google Shape;175;p38"/>
          <p:cNvPicPr preferRelativeResize="0"/>
          <p:nvPr/>
        </p:nvPicPr>
        <p:blipFill rotWithShape="1">
          <a:blip r:embed="rId2">
            <a:alphaModFix/>
          </a:blip>
          <a:srcRect b="0" l="0" r="0" t="0"/>
          <a:stretch/>
        </p:blipFill>
        <p:spPr>
          <a:xfrm>
            <a:off x="297180" y="6336792"/>
            <a:ext cx="2037293" cy="4587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white">
  <p:cSld name="Section - white">
    <p:spTree>
      <p:nvGrpSpPr>
        <p:cNvPr id="27" name="Shape 27"/>
        <p:cNvGrpSpPr/>
        <p:nvPr/>
      </p:nvGrpSpPr>
      <p:grpSpPr>
        <a:xfrm>
          <a:off x="0" y="0"/>
          <a:ext cx="0" cy="0"/>
          <a:chOff x="0" y="0"/>
          <a:chExt cx="0" cy="0"/>
        </a:xfrm>
      </p:grpSpPr>
      <p:sp>
        <p:nvSpPr>
          <p:cNvPr id="28" name="Google Shape;28;p18"/>
          <p:cNvSpPr/>
          <p:nvPr/>
        </p:nvSpPr>
        <p:spPr>
          <a:xfrm>
            <a:off x="1" y="676276"/>
            <a:ext cx="12192000" cy="282575"/>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9" name="Google Shape;29;p18"/>
          <p:cNvSpPr txBox="1"/>
          <p:nvPr>
            <p:ph type="title"/>
          </p:nvPr>
        </p:nvSpPr>
        <p:spPr>
          <a:xfrm>
            <a:off x="1" y="2389458"/>
            <a:ext cx="12192000" cy="8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 type="body"/>
          </p:nvPr>
        </p:nvSpPr>
        <p:spPr>
          <a:xfrm>
            <a:off x="1" y="3257084"/>
            <a:ext cx="12191999" cy="1150564"/>
          </a:xfrm>
          <a:prstGeom prst="rect">
            <a:avLst/>
          </a:prstGeom>
          <a:noFill/>
          <a:ln>
            <a:noFill/>
          </a:ln>
        </p:spPr>
        <p:txBody>
          <a:bodyPr anchorCtr="0" anchor="t" bIns="45700" lIns="91425" spcFirstLastPara="1" rIns="91425" wrap="square" tIns="45700">
            <a:noAutofit/>
          </a:bodyPr>
          <a:lstStyle>
            <a:lvl1pPr indent="-228600" lvl="0" marL="457200" algn="ctr">
              <a:spcBef>
                <a:spcPts val="520"/>
              </a:spcBef>
              <a:spcAft>
                <a:spcPts val="0"/>
              </a:spcAft>
              <a:buClr>
                <a:srgbClr val="282B2E"/>
              </a:buClr>
              <a:buSzPts val="2600"/>
              <a:buFont typeface="Libre Franklin Medium"/>
              <a:buNone/>
              <a:defRPr/>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 white">
  <p:cSld name="2 column - white">
    <p:spTree>
      <p:nvGrpSpPr>
        <p:cNvPr id="31" name="Shape 31"/>
        <p:cNvGrpSpPr/>
        <p:nvPr/>
      </p:nvGrpSpPr>
      <p:grpSpPr>
        <a:xfrm>
          <a:off x="0" y="0"/>
          <a:ext cx="0" cy="0"/>
          <a:chOff x="0" y="0"/>
          <a:chExt cx="0" cy="0"/>
        </a:xfrm>
      </p:grpSpPr>
      <p:sp>
        <p:nvSpPr>
          <p:cNvPr id="32" name="Google Shape;32;p19"/>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9"/>
          <p:cNvSpPr txBox="1"/>
          <p:nvPr>
            <p:ph idx="1" type="body"/>
          </p:nvPr>
        </p:nvSpPr>
        <p:spPr>
          <a:xfrm>
            <a:off x="500025" y="1677981"/>
            <a:ext cx="5506328" cy="4267200"/>
          </a:xfrm>
          <a:prstGeom prst="rect">
            <a:avLst/>
          </a:prstGeom>
          <a:noFill/>
          <a:ln>
            <a:noFill/>
          </a:ln>
        </p:spPr>
        <p:txBody>
          <a:bodyPr anchorCtr="0" anchor="t" bIns="45700" lIns="91425" spcFirstLastPara="1" rIns="91425" wrap="square" tIns="45700">
            <a:noAutofit/>
          </a:bodyPr>
          <a:lstStyle>
            <a:lvl1pPr indent="-368300" lvl="0" marL="457200" algn="l">
              <a:spcBef>
                <a:spcPts val="440"/>
              </a:spcBef>
              <a:spcAft>
                <a:spcPts val="0"/>
              </a:spcAft>
              <a:buClr>
                <a:srgbClr val="282B2E"/>
              </a:buClr>
              <a:buSzPts val="2200"/>
              <a:buChar char="•"/>
              <a:defRPr b="0" sz="2200"/>
            </a:lvl1pPr>
            <a:lvl2pPr indent="-340360" lvl="1" marL="914400" algn="l">
              <a:spcBef>
                <a:spcPts val="440"/>
              </a:spcBef>
              <a:spcAft>
                <a:spcPts val="0"/>
              </a:spcAft>
              <a:buClr>
                <a:schemeClr val="dk1"/>
              </a:buClr>
              <a:buSzPts val="1760"/>
              <a:buFont typeface="Courier New"/>
              <a:buChar char="o"/>
              <a:defRPr sz="2200">
                <a:solidFill>
                  <a:schemeClr val="dk1"/>
                </a:solidFill>
                <a:latin typeface="Libre Franklin"/>
                <a:ea typeface="Libre Franklin"/>
                <a:cs typeface="Libre Franklin"/>
                <a:sym typeface="Libre Franklin"/>
              </a:defRPr>
            </a:lvl2pPr>
            <a:lvl3pPr indent="-355600" lvl="2" marL="1371600" algn="l">
              <a:spcBef>
                <a:spcPts val="400"/>
              </a:spcBef>
              <a:spcAft>
                <a:spcPts val="0"/>
              </a:spcAft>
              <a:buClr>
                <a:srgbClr val="282B2E"/>
              </a:buClr>
              <a:buSzPts val="2000"/>
              <a:buFont typeface="Calibri"/>
              <a:buChar char="–"/>
              <a:defRPr sz="2000"/>
            </a:lvl3pPr>
            <a:lvl4pPr indent="-342900" lvl="3" marL="1828800" algn="l">
              <a:spcBef>
                <a:spcPts val="360"/>
              </a:spcBef>
              <a:spcAft>
                <a:spcPts val="0"/>
              </a:spcAft>
              <a:buClr>
                <a:srgbClr val="282B2E"/>
              </a:buClr>
              <a:buSzPts val="1800"/>
              <a:buFont typeface="Noto Sans Symbols"/>
              <a:buChar char="▪"/>
              <a:defRPr sz="1800"/>
            </a:lvl4pPr>
            <a:lvl5pPr indent="-342900" lvl="4" marL="2286000" algn="l">
              <a:spcBef>
                <a:spcPts val="360"/>
              </a:spcBef>
              <a:spcAft>
                <a:spcPts val="0"/>
              </a:spcAft>
              <a:buClr>
                <a:srgbClr val="282B2E"/>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 name="Google Shape;34;p19"/>
          <p:cNvSpPr txBox="1"/>
          <p:nvPr>
            <p:ph idx="2" type="body"/>
          </p:nvPr>
        </p:nvSpPr>
        <p:spPr>
          <a:xfrm>
            <a:off x="6317130" y="1677981"/>
            <a:ext cx="5665694" cy="4267200"/>
          </a:xfrm>
          <a:prstGeom prst="rect">
            <a:avLst/>
          </a:prstGeom>
          <a:noFill/>
          <a:ln>
            <a:noFill/>
          </a:ln>
        </p:spPr>
        <p:txBody>
          <a:bodyPr anchorCtr="0" anchor="t" bIns="45700" lIns="91425" spcFirstLastPara="1" rIns="91425" wrap="square" tIns="45700">
            <a:noAutofit/>
          </a:bodyPr>
          <a:lstStyle>
            <a:lvl1pPr indent="-368300" lvl="0" marL="457200" algn="l">
              <a:spcBef>
                <a:spcPts val="440"/>
              </a:spcBef>
              <a:spcAft>
                <a:spcPts val="0"/>
              </a:spcAft>
              <a:buClr>
                <a:srgbClr val="282B2E"/>
              </a:buClr>
              <a:buSzPts val="2200"/>
              <a:buChar char="•"/>
              <a:defRPr b="0" sz="2200"/>
            </a:lvl1pPr>
            <a:lvl2pPr indent="-340360" lvl="1" marL="914400" algn="l">
              <a:spcBef>
                <a:spcPts val="440"/>
              </a:spcBef>
              <a:spcAft>
                <a:spcPts val="0"/>
              </a:spcAft>
              <a:buClr>
                <a:srgbClr val="282B2E"/>
              </a:buClr>
              <a:buSzPts val="1760"/>
              <a:buFont typeface="Courier New"/>
              <a:buChar char="o"/>
              <a:defRPr sz="2200"/>
            </a:lvl2pPr>
            <a:lvl3pPr indent="-355600" lvl="2" marL="1371600" algn="l">
              <a:spcBef>
                <a:spcPts val="400"/>
              </a:spcBef>
              <a:spcAft>
                <a:spcPts val="0"/>
              </a:spcAft>
              <a:buClr>
                <a:srgbClr val="282B2E"/>
              </a:buClr>
              <a:buSzPts val="2000"/>
              <a:buFont typeface="Calibri"/>
              <a:buChar char="–"/>
              <a:defRPr sz="2000"/>
            </a:lvl3pPr>
            <a:lvl4pPr indent="-342900" lvl="3" marL="1828800" algn="l">
              <a:spcBef>
                <a:spcPts val="360"/>
              </a:spcBef>
              <a:spcAft>
                <a:spcPts val="0"/>
              </a:spcAft>
              <a:buClr>
                <a:srgbClr val="282B2E"/>
              </a:buClr>
              <a:buSzPts val="1800"/>
              <a:buFont typeface="Noto Sans Symbols"/>
              <a:buChar char="▪"/>
              <a:defRPr sz="1800"/>
            </a:lvl4pPr>
            <a:lvl5pPr indent="-342900" lvl="4" marL="2286000" algn="l">
              <a:spcBef>
                <a:spcPts val="360"/>
              </a:spcBef>
              <a:spcAft>
                <a:spcPts val="0"/>
              </a:spcAft>
              <a:buClr>
                <a:srgbClr val="282B2E"/>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 name="Google Shape;35;p19"/>
          <p:cNvSpPr txBox="1"/>
          <p:nvPr>
            <p:ph idx="3" type="body"/>
          </p:nvPr>
        </p:nvSpPr>
        <p:spPr>
          <a:xfrm>
            <a:off x="500026" y="1068381"/>
            <a:ext cx="5496368" cy="457200"/>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rgbClr val="282B2E"/>
              </a:buClr>
              <a:buSzPts val="2400"/>
              <a:buNone/>
              <a:defRPr b="1" sz="2400"/>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19"/>
          <p:cNvSpPr txBox="1"/>
          <p:nvPr>
            <p:ph idx="4" type="body"/>
          </p:nvPr>
        </p:nvSpPr>
        <p:spPr>
          <a:xfrm>
            <a:off x="6317130" y="1068381"/>
            <a:ext cx="5665694" cy="457200"/>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rgbClr val="282B2E"/>
              </a:buClr>
              <a:buSzPts val="2400"/>
              <a:buNone/>
              <a:defRPr b="1" sz="2400"/>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 white">
  <p:cSld name="Chart - white">
    <p:spTree>
      <p:nvGrpSpPr>
        <p:cNvPr id="37" name="Shape 37"/>
        <p:cNvGrpSpPr/>
        <p:nvPr/>
      </p:nvGrpSpPr>
      <p:grpSpPr>
        <a:xfrm>
          <a:off x="0" y="0"/>
          <a:ext cx="0" cy="0"/>
          <a:chOff x="0" y="0"/>
          <a:chExt cx="0" cy="0"/>
        </a:xfrm>
      </p:grpSpPr>
      <p:sp>
        <p:nvSpPr>
          <p:cNvPr id="38" name="Google Shape;38;p20"/>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p:nvPr>
            <p:ph idx="2" type="chart"/>
          </p:nvPr>
        </p:nvSpPr>
        <p:spPr>
          <a:xfrm>
            <a:off x="487701" y="1045595"/>
            <a:ext cx="10100613" cy="5244640"/>
          </a:xfrm>
          <a:prstGeom prst="rect">
            <a:avLst/>
          </a:prstGeom>
          <a:noFill/>
          <a:ln>
            <a:noFill/>
          </a:ln>
        </p:spPr>
        <p:txBody>
          <a:bodyPr anchorCtr="0" anchor="t" bIns="45700" lIns="91425" spcFirstLastPara="1" rIns="91425" wrap="square" tIns="45700">
            <a:normAutofit/>
          </a:bodyPr>
          <a:lstStyle>
            <a:lvl1pPr lvl="0" marR="0" rtl="0" algn="l">
              <a:spcBef>
                <a:spcPts val="520"/>
              </a:spcBef>
              <a:spcAft>
                <a:spcPts val="0"/>
              </a:spcAft>
              <a:buClr>
                <a:srgbClr val="282B2E"/>
              </a:buClr>
              <a:buSzPts val="2600"/>
              <a:buFont typeface="Arial"/>
              <a:buChar char="•"/>
              <a:defRPr b="0" i="0" sz="2600" u="none" cap="none" strike="noStrike">
                <a:solidFill>
                  <a:srgbClr val="282B2E"/>
                </a:solidFill>
                <a:latin typeface="Libre Franklin Medium"/>
                <a:ea typeface="Libre Franklin Medium"/>
                <a:cs typeface="Libre Franklin Medium"/>
                <a:sym typeface="Libre Franklin Medium"/>
              </a:defRPr>
            </a:lvl1pPr>
            <a:lvl2pPr lvl="1" marR="0" rtl="0" algn="l">
              <a:spcBef>
                <a:spcPts val="480"/>
              </a:spcBef>
              <a:spcAft>
                <a:spcPts val="0"/>
              </a:spcAft>
              <a:buClr>
                <a:srgbClr val="282B2E"/>
              </a:buClr>
              <a:buSzPts val="2400"/>
              <a:buFont typeface="Arial"/>
              <a:buChar char="–"/>
              <a:defRPr b="0" i="0" sz="2400" u="none" cap="none" strike="noStrike">
                <a:solidFill>
                  <a:srgbClr val="282B2E"/>
                </a:solidFill>
                <a:latin typeface="Libre Franklin"/>
                <a:ea typeface="Libre Franklin"/>
                <a:cs typeface="Libre Franklin"/>
                <a:sym typeface="Libre Franklin"/>
              </a:defRPr>
            </a:lvl2pPr>
            <a:lvl3pPr lvl="2" marR="0" rtl="0" algn="l">
              <a:spcBef>
                <a:spcPts val="440"/>
              </a:spcBef>
              <a:spcAft>
                <a:spcPts val="0"/>
              </a:spcAft>
              <a:buClr>
                <a:srgbClr val="282B2E"/>
              </a:buClr>
              <a:buSzPts val="2200"/>
              <a:buFont typeface="Arial"/>
              <a:buChar char="•"/>
              <a:defRPr b="0" i="0" sz="2200" u="none" cap="none" strike="noStrike">
                <a:solidFill>
                  <a:srgbClr val="282B2E"/>
                </a:solidFill>
                <a:latin typeface="Libre Franklin"/>
                <a:ea typeface="Libre Franklin"/>
                <a:cs typeface="Libre Franklin"/>
                <a:sym typeface="Libre Franklin"/>
              </a:defRPr>
            </a:lvl3pPr>
            <a:lvl4pPr lvl="3" marR="0" rtl="0" algn="l">
              <a:spcBef>
                <a:spcPts val="400"/>
              </a:spcBef>
              <a:spcAft>
                <a:spcPts val="0"/>
              </a:spcAft>
              <a:buClr>
                <a:srgbClr val="282B2E"/>
              </a:buClr>
              <a:buSzPts val="2000"/>
              <a:buFont typeface="Arial"/>
              <a:buChar char="–"/>
              <a:defRPr b="0" i="0" sz="2000" u="none" cap="none" strike="noStrike">
                <a:solidFill>
                  <a:srgbClr val="282B2E"/>
                </a:solidFill>
                <a:latin typeface="Libre Franklin"/>
                <a:ea typeface="Libre Franklin"/>
                <a:cs typeface="Libre Franklin"/>
                <a:sym typeface="Libre Franklin"/>
              </a:defRPr>
            </a:lvl4pPr>
            <a:lvl5pPr lvl="4" marR="0" rtl="0" algn="l">
              <a:spcBef>
                <a:spcPts val="360"/>
              </a:spcBef>
              <a:spcAft>
                <a:spcPts val="0"/>
              </a:spcAft>
              <a:buClr>
                <a:srgbClr val="282B2E"/>
              </a:buClr>
              <a:buSzPts val="1800"/>
              <a:buFont typeface="Arial"/>
              <a:buChar char="»"/>
              <a:defRPr b="0" i="0" sz="1800" u="none" cap="none" strike="noStrike">
                <a:solidFill>
                  <a:srgbClr val="282B2E"/>
                </a:solidFill>
                <a:latin typeface="Libre Franklin"/>
                <a:ea typeface="Libre Franklin"/>
                <a:cs typeface="Libre Franklin"/>
                <a:sym typeface="Libre Franklin"/>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green">
  <p:cSld name="1 column - green">
    <p:spTree>
      <p:nvGrpSpPr>
        <p:cNvPr id="40" name="Shape 40"/>
        <p:cNvGrpSpPr/>
        <p:nvPr/>
      </p:nvGrpSpPr>
      <p:grpSpPr>
        <a:xfrm>
          <a:off x="0" y="0"/>
          <a:ext cx="0" cy="0"/>
          <a:chOff x="0" y="0"/>
          <a:chExt cx="0" cy="0"/>
        </a:xfrm>
      </p:grpSpPr>
      <p:sp>
        <p:nvSpPr>
          <p:cNvPr id="41" name="Google Shape;41;p21"/>
          <p:cNvSpPr/>
          <p:nvPr/>
        </p:nvSpPr>
        <p:spPr>
          <a:xfrm>
            <a:off x="1" y="847725"/>
            <a:ext cx="12192000" cy="570388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42" name="Google Shape;42;p21"/>
          <p:cNvSpPr/>
          <p:nvPr/>
        </p:nvSpPr>
        <p:spPr>
          <a:xfrm>
            <a:off x="1" y="0"/>
            <a:ext cx="12192000" cy="81438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43" name="Google Shape;43;p21"/>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 type="body"/>
          </p:nvPr>
        </p:nvSpPr>
        <p:spPr>
          <a:xfrm>
            <a:off x="477615" y="1046533"/>
            <a:ext cx="11236267" cy="5370703"/>
          </a:xfrm>
          <a:prstGeom prst="rect">
            <a:avLst/>
          </a:prstGeom>
          <a:noFill/>
          <a:ln>
            <a:noFill/>
          </a:ln>
        </p:spPr>
        <p:txBody>
          <a:bodyPr anchorCtr="0" anchor="t" bIns="45700" lIns="91425" spcFirstLastPara="1" rIns="91425" wrap="square" tIns="45700">
            <a:noAutofit/>
          </a:bodyPr>
          <a:lstStyle>
            <a:lvl1pPr indent="-393700" lvl="0" marL="457200" algn="l">
              <a:spcBef>
                <a:spcPts val="520"/>
              </a:spcBef>
              <a:spcAft>
                <a:spcPts val="0"/>
              </a:spcAft>
              <a:buClr>
                <a:srgbClr val="FFFFFF"/>
              </a:buClr>
              <a:buSzPts val="2600"/>
              <a:buChar char="•"/>
              <a:defRPr>
                <a:solidFill>
                  <a:srgbClr val="FFFFFF"/>
                </a:solidFill>
              </a:defRPr>
            </a:lvl1pPr>
            <a:lvl2pPr indent="-381000" lvl="1" marL="914400" algn="l">
              <a:spcBef>
                <a:spcPts val="480"/>
              </a:spcBef>
              <a:spcAft>
                <a:spcPts val="0"/>
              </a:spcAft>
              <a:buClr>
                <a:srgbClr val="FFFFFF"/>
              </a:buClr>
              <a:buSzPts val="2400"/>
              <a:buChar char="–"/>
              <a:defRPr>
                <a:solidFill>
                  <a:srgbClr val="FFFFFF"/>
                </a:solidFill>
              </a:defRPr>
            </a:lvl2pPr>
            <a:lvl3pPr indent="-368300" lvl="2" marL="1371600" algn="l">
              <a:spcBef>
                <a:spcPts val="440"/>
              </a:spcBef>
              <a:spcAft>
                <a:spcPts val="0"/>
              </a:spcAft>
              <a:buClr>
                <a:srgbClr val="FFFFFF"/>
              </a:buClr>
              <a:buSzPts val="2200"/>
              <a:buChar char="•"/>
              <a:defRPr>
                <a:solidFill>
                  <a:srgbClr val="FFFFFF"/>
                </a:solidFill>
              </a:defRPr>
            </a:lvl3pPr>
            <a:lvl4pPr indent="-355600" lvl="3" marL="1828800" algn="l">
              <a:spcBef>
                <a:spcPts val="400"/>
              </a:spcBef>
              <a:spcAft>
                <a:spcPts val="0"/>
              </a:spcAft>
              <a:buClr>
                <a:srgbClr val="FFFFFF"/>
              </a:buClr>
              <a:buSzPts val="2000"/>
              <a:buChar char="–"/>
              <a:defRPr>
                <a:solidFill>
                  <a:srgbClr val="FFFFFF"/>
                </a:solidFill>
              </a:defRPr>
            </a:lvl4pPr>
            <a:lvl5pPr indent="-342900" lvl="4" marL="2286000" algn="l">
              <a:spcBef>
                <a:spcPts val="360"/>
              </a:spcBef>
              <a:spcAft>
                <a:spcPts val="0"/>
              </a:spcAft>
              <a:buClr>
                <a:srgbClr val="FFFFFF"/>
              </a:buClr>
              <a:buSzPts val="1800"/>
              <a:buChar char="»"/>
              <a:defRPr>
                <a:solidFill>
                  <a:srgbClr val="FFFFF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 green">
  <p:cSld name="2 column  - green">
    <p:spTree>
      <p:nvGrpSpPr>
        <p:cNvPr id="45" name="Shape 45"/>
        <p:cNvGrpSpPr/>
        <p:nvPr/>
      </p:nvGrpSpPr>
      <p:grpSpPr>
        <a:xfrm>
          <a:off x="0" y="0"/>
          <a:ext cx="0" cy="0"/>
          <a:chOff x="0" y="0"/>
          <a:chExt cx="0" cy="0"/>
        </a:xfrm>
      </p:grpSpPr>
      <p:sp>
        <p:nvSpPr>
          <p:cNvPr id="46" name="Google Shape;46;p22"/>
          <p:cNvSpPr/>
          <p:nvPr/>
        </p:nvSpPr>
        <p:spPr>
          <a:xfrm>
            <a:off x="1" y="847725"/>
            <a:ext cx="12192000" cy="570388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47" name="Google Shape;47;p22"/>
          <p:cNvSpPr/>
          <p:nvPr/>
        </p:nvSpPr>
        <p:spPr>
          <a:xfrm>
            <a:off x="1" y="0"/>
            <a:ext cx="12192000" cy="81438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48" name="Google Shape;48;p22"/>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 type="body"/>
          </p:nvPr>
        </p:nvSpPr>
        <p:spPr>
          <a:xfrm>
            <a:off x="500025" y="1677981"/>
            <a:ext cx="5506328" cy="4267200"/>
          </a:xfrm>
          <a:prstGeom prst="rect">
            <a:avLst/>
          </a:prstGeom>
          <a:noFill/>
          <a:ln>
            <a:noFill/>
          </a:ln>
        </p:spPr>
        <p:txBody>
          <a:bodyPr anchorCtr="0" anchor="t" bIns="45700" lIns="91425" spcFirstLastPara="1" rIns="91425" wrap="square" tIns="45700">
            <a:noAutofit/>
          </a:bodyPr>
          <a:lstStyle>
            <a:lvl1pPr indent="-368300" lvl="0" marL="457200" algn="l">
              <a:spcBef>
                <a:spcPts val="440"/>
              </a:spcBef>
              <a:spcAft>
                <a:spcPts val="0"/>
              </a:spcAft>
              <a:buClr>
                <a:srgbClr val="FFFFFF"/>
              </a:buClr>
              <a:buSzPts val="2200"/>
              <a:buChar char="•"/>
              <a:defRPr b="0" sz="2200">
                <a:solidFill>
                  <a:srgbClr val="FFFFFF"/>
                </a:solidFill>
              </a:defRPr>
            </a:lvl1pPr>
            <a:lvl2pPr indent="-340360" lvl="1" marL="914400" algn="l">
              <a:spcBef>
                <a:spcPts val="440"/>
              </a:spcBef>
              <a:spcAft>
                <a:spcPts val="0"/>
              </a:spcAft>
              <a:buClr>
                <a:srgbClr val="FFFFFF"/>
              </a:buClr>
              <a:buSzPts val="1760"/>
              <a:buFont typeface="Courier New"/>
              <a:buChar char="o"/>
              <a:defRPr sz="2200">
                <a:solidFill>
                  <a:srgbClr val="FFFFFF"/>
                </a:solidFill>
                <a:latin typeface="Libre Franklin"/>
                <a:ea typeface="Libre Franklin"/>
                <a:cs typeface="Libre Franklin"/>
                <a:sym typeface="Libre Franklin"/>
              </a:defRPr>
            </a:lvl2pPr>
            <a:lvl3pPr indent="-355600" lvl="2" marL="1371600" algn="l">
              <a:spcBef>
                <a:spcPts val="400"/>
              </a:spcBef>
              <a:spcAft>
                <a:spcPts val="0"/>
              </a:spcAft>
              <a:buClr>
                <a:srgbClr val="FFFFFF"/>
              </a:buClr>
              <a:buSzPts val="2000"/>
              <a:buFont typeface="Calibri"/>
              <a:buChar char="–"/>
              <a:defRPr sz="2000">
                <a:solidFill>
                  <a:srgbClr val="FFFFFF"/>
                </a:solidFill>
              </a:defRPr>
            </a:lvl3pPr>
            <a:lvl4pPr indent="-342900" lvl="3" marL="1828800" algn="l">
              <a:spcBef>
                <a:spcPts val="360"/>
              </a:spcBef>
              <a:spcAft>
                <a:spcPts val="0"/>
              </a:spcAft>
              <a:buClr>
                <a:srgbClr val="FFFFFF"/>
              </a:buClr>
              <a:buSzPts val="1800"/>
              <a:buFont typeface="Noto Sans Symbols"/>
              <a:buChar char="▪"/>
              <a:defRPr sz="1800">
                <a:solidFill>
                  <a:srgbClr val="FFFFFF"/>
                </a:solidFill>
              </a:defRPr>
            </a:lvl4pPr>
            <a:lvl5pPr indent="-342900" lvl="4" marL="2286000" algn="l">
              <a:spcBef>
                <a:spcPts val="360"/>
              </a:spcBef>
              <a:spcAft>
                <a:spcPts val="0"/>
              </a:spcAft>
              <a:buClr>
                <a:srgbClr val="FFFFFF"/>
              </a:buClr>
              <a:buSzPts val="1800"/>
              <a:buChar char="»"/>
              <a:defRPr sz="18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0" name="Google Shape;50;p22"/>
          <p:cNvSpPr txBox="1"/>
          <p:nvPr>
            <p:ph idx="2" type="body"/>
          </p:nvPr>
        </p:nvSpPr>
        <p:spPr>
          <a:xfrm>
            <a:off x="6317130" y="1677981"/>
            <a:ext cx="5665694" cy="4267200"/>
          </a:xfrm>
          <a:prstGeom prst="rect">
            <a:avLst/>
          </a:prstGeom>
          <a:noFill/>
          <a:ln>
            <a:noFill/>
          </a:ln>
        </p:spPr>
        <p:txBody>
          <a:bodyPr anchorCtr="0" anchor="t" bIns="45700" lIns="91425" spcFirstLastPara="1" rIns="91425" wrap="square" tIns="45700">
            <a:noAutofit/>
          </a:bodyPr>
          <a:lstStyle>
            <a:lvl1pPr indent="-368300" lvl="0" marL="457200" algn="l">
              <a:spcBef>
                <a:spcPts val="440"/>
              </a:spcBef>
              <a:spcAft>
                <a:spcPts val="0"/>
              </a:spcAft>
              <a:buClr>
                <a:srgbClr val="FFFFFF"/>
              </a:buClr>
              <a:buSzPts val="2200"/>
              <a:buChar char="•"/>
              <a:defRPr b="0" sz="2200">
                <a:solidFill>
                  <a:srgbClr val="FFFFFF"/>
                </a:solidFill>
              </a:defRPr>
            </a:lvl1pPr>
            <a:lvl2pPr indent="-340360" lvl="1" marL="914400" algn="l">
              <a:spcBef>
                <a:spcPts val="440"/>
              </a:spcBef>
              <a:spcAft>
                <a:spcPts val="0"/>
              </a:spcAft>
              <a:buClr>
                <a:srgbClr val="FFFFFF"/>
              </a:buClr>
              <a:buSzPts val="1760"/>
              <a:buFont typeface="Courier New"/>
              <a:buChar char="o"/>
              <a:defRPr sz="2200">
                <a:solidFill>
                  <a:srgbClr val="FFFFFF"/>
                </a:solidFill>
              </a:defRPr>
            </a:lvl2pPr>
            <a:lvl3pPr indent="-355600" lvl="2" marL="1371600" algn="l">
              <a:spcBef>
                <a:spcPts val="400"/>
              </a:spcBef>
              <a:spcAft>
                <a:spcPts val="0"/>
              </a:spcAft>
              <a:buClr>
                <a:srgbClr val="FFFFFF"/>
              </a:buClr>
              <a:buSzPts val="2000"/>
              <a:buFont typeface="Calibri"/>
              <a:buChar char="–"/>
              <a:defRPr sz="2000">
                <a:solidFill>
                  <a:srgbClr val="FFFFFF"/>
                </a:solidFill>
              </a:defRPr>
            </a:lvl3pPr>
            <a:lvl4pPr indent="-342900" lvl="3" marL="1828800" algn="l">
              <a:spcBef>
                <a:spcPts val="360"/>
              </a:spcBef>
              <a:spcAft>
                <a:spcPts val="0"/>
              </a:spcAft>
              <a:buClr>
                <a:srgbClr val="FFFFFF"/>
              </a:buClr>
              <a:buSzPts val="1800"/>
              <a:buFont typeface="Noto Sans Symbols"/>
              <a:buChar char="▪"/>
              <a:defRPr sz="1800">
                <a:solidFill>
                  <a:srgbClr val="FFFFFF"/>
                </a:solidFill>
              </a:defRPr>
            </a:lvl4pPr>
            <a:lvl5pPr indent="-342900" lvl="4" marL="2286000" algn="l">
              <a:spcBef>
                <a:spcPts val="360"/>
              </a:spcBef>
              <a:spcAft>
                <a:spcPts val="0"/>
              </a:spcAft>
              <a:buClr>
                <a:srgbClr val="FFFFFF"/>
              </a:buClr>
              <a:buSzPts val="1800"/>
              <a:buChar char="»"/>
              <a:defRPr sz="1800">
                <a:solidFill>
                  <a:srgbClr val="FFFFF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22"/>
          <p:cNvSpPr txBox="1"/>
          <p:nvPr>
            <p:ph idx="3" type="body"/>
          </p:nvPr>
        </p:nvSpPr>
        <p:spPr>
          <a:xfrm>
            <a:off x="500026" y="1068381"/>
            <a:ext cx="5496368" cy="457200"/>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rgbClr val="FFFFFF"/>
              </a:buClr>
              <a:buSzPts val="2400"/>
              <a:buNone/>
              <a:defRPr b="1" sz="2400">
                <a:solidFill>
                  <a:srgbClr val="FFFFFF"/>
                </a:solidFill>
              </a:defRPr>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22"/>
          <p:cNvSpPr txBox="1"/>
          <p:nvPr>
            <p:ph idx="4" type="body"/>
          </p:nvPr>
        </p:nvSpPr>
        <p:spPr>
          <a:xfrm>
            <a:off x="6317130" y="1068381"/>
            <a:ext cx="5665694" cy="457200"/>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rgbClr val="FFFFFF"/>
              </a:buClr>
              <a:buSzPts val="2400"/>
              <a:buNone/>
              <a:defRPr b="1" sz="2400">
                <a:solidFill>
                  <a:srgbClr val="FFFFFF"/>
                </a:solidFill>
              </a:defRPr>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 green">
  <p:cSld name="Chart - green">
    <p:spTree>
      <p:nvGrpSpPr>
        <p:cNvPr id="53" name="Shape 53"/>
        <p:cNvGrpSpPr/>
        <p:nvPr/>
      </p:nvGrpSpPr>
      <p:grpSpPr>
        <a:xfrm>
          <a:off x="0" y="0"/>
          <a:ext cx="0" cy="0"/>
          <a:chOff x="0" y="0"/>
          <a:chExt cx="0" cy="0"/>
        </a:xfrm>
      </p:grpSpPr>
      <p:sp>
        <p:nvSpPr>
          <p:cNvPr id="54" name="Google Shape;54;p23"/>
          <p:cNvSpPr/>
          <p:nvPr/>
        </p:nvSpPr>
        <p:spPr>
          <a:xfrm>
            <a:off x="1" y="847725"/>
            <a:ext cx="12192000" cy="570388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55" name="Google Shape;55;p23"/>
          <p:cNvSpPr/>
          <p:nvPr/>
        </p:nvSpPr>
        <p:spPr>
          <a:xfrm>
            <a:off x="1" y="0"/>
            <a:ext cx="12192000" cy="81438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56" name="Google Shape;56;p23"/>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p:nvPr>
            <p:ph idx="2" type="chart"/>
          </p:nvPr>
        </p:nvSpPr>
        <p:spPr>
          <a:xfrm>
            <a:off x="487701" y="1045595"/>
            <a:ext cx="10100613" cy="5244640"/>
          </a:xfrm>
          <a:prstGeom prst="rect">
            <a:avLst/>
          </a:prstGeom>
          <a:noFill/>
          <a:ln>
            <a:noFill/>
          </a:ln>
        </p:spPr>
        <p:txBody>
          <a:bodyPr anchorCtr="0" anchor="t" bIns="45700" lIns="91425" spcFirstLastPara="1" rIns="91425" wrap="square" tIns="45700">
            <a:normAutofit/>
          </a:bodyPr>
          <a:lstStyle>
            <a:lvl1pPr lvl="0" marR="0" rtl="0" algn="l">
              <a:spcBef>
                <a:spcPts val="520"/>
              </a:spcBef>
              <a:spcAft>
                <a:spcPts val="0"/>
              </a:spcAft>
              <a:buClr>
                <a:srgbClr val="FFFFFF"/>
              </a:buClr>
              <a:buSzPts val="2600"/>
              <a:buFont typeface="Arial"/>
              <a:buChar char="•"/>
              <a:defRPr b="0" i="0" sz="2600" u="none" cap="none" strike="noStrike">
                <a:solidFill>
                  <a:srgbClr val="FFFFFF"/>
                </a:solidFill>
                <a:latin typeface="Libre Franklin Medium"/>
                <a:ea typeface="Libre Franklin Medium"/>
                <a:cs typeface="Libre Franklin Medium"/>
                <a:sym typeface="Libre Franklin Medium"/>
              </a:defRPr>
            </a:lvl1pPr>
            <a:lvl2pPr lvl="1" marR="0" rtl="0" algn="l">
              <a:spcBef>
                <a:spcPts val="480"/>
              </a:spcBef>
              <a:spcAft>
                <a:spcPts val="0"/>
              </a:spcAft>
              <a:buClr>
                <a:srgbClr val="282B2E"/>
              </a:buClr>
              <a:buSzPts val="2400"/>
              <a:buFont typeface="Arial"/>
              <a:buChar char="–"/>
              <a:defRPr b="0" i="0" sz="2400" u="none" cap="none" strike="noStrike">
                <a:solidFill>
                  <a:srgbClr val="282B2E"/>
                </a:solidFill>
                <a:latin typeface="Libre Franklin"/>
                <a:ea typeface="Libre Franklin"/>
                <a:cs typeface="Libre Franklin"/>
                <a:sym typeface="Libre Franklin"/>
              </a:defRPr>
            </a:lvl2pPr>
            <a:lvl3pPr lvl="2" marR="0" rtl="0" algn="l">
              <a:spcBef>
                <a:spcPts val="440"/>
              </a:spcBef>
              <a:spcAft>
                <a:spcPts val="0"/>
              </a:spcAft>
              <a:buClr>
                <a:srgbClr val="282B2E"/>
              </a:buClr>
              <a:buSzPts val="2200"/>
              <a:buFont typeface="Arial"/>
              <a:buChar char="•"/>
              <a:defRPr b="0" i="0" sz="2200" u="none" cap="none" strike="noStrike">
                <a:solidFill>
                  <a:srgbClr val="282B2E"/>
                </a:solidFill>
                <a:latin typeface="Libre Franklin"/>
                <a:ea typeface="Libre Franklin"/>
                <a:cs typeface="Libre Franklin"/>
                <a:sym typeface="Libre Franklin"/>
              </a:defRPr>
            </a:lvl3pPr>
            <a:lvl4pPr lvl="3" marR="0" rtl="0" algn="l">
              <a:spcBef>
                <a:spcPts val="400"/>
              </a:spcBef>
              <a:spcAft>
                <a:spcPts val="0"/>
              </a:spcAft>
              <a:buClr>
                <a:srgbClr val="282B2E"/>
              </a:buClr>
              <a:buSzPts val="2000"/>
              <a:buFont typeface="Arial"/>
              <a:buChar char="–"/>
              <a:defRPr b="0" i="0" sz="2000" u="none" cap="none" strike="noStrike">
                <a:solidFill>
                  <a:srgbClr val="282B2E"/>
                </a:solidFill>
                <a:latin typeface="Libre Franklin"/>
                <a:ea typeface="Libre Franklin"/>
                <a:cs typeface="Libre Franklin"/>
                <a:sym typeface="Libre Franklin"/>
              </a:defRPr>
            </a:lvl4pPr>
            <a:lvl5pPr lvl="4" marR="0" rtl="0" algn="l">
              <a:spcBef>
                <a:spcPts val="360"/>
              </a:spcBef>
              <a:spcAft>
                <a:spcPts val="0"/>
              </a:spcAft>
              <a:buClr>
                <a:srgbClr val="282B2E"/>
              </a:buClr>
              <a:buSzPts val="1800"/>
              <a:buFont typeface="Arial"/>
              <a:buChar char="»"/>
              <a:defRPr b="0" i="0" sz="1800" u="none" cap="none" strike="noStrike">
                <a:solidFill>
                  <a:srgbClr val="282B2E"/>
                </a:solidFill>
                <a:latin typeface="Libre Franklin"/>
                <a:ea typeface="Libre Franklin"/>
                <a:cs typeface="Libre Franklin"/>
                <a:sym typeface="Libre Franklin"/>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green">
  <p:cSld name="Section - green">
    <p:spTree>
      <p:nvGrpSpPr>
        <p:cNvPr id="58" name="Shape 58"/>
        <p:cNvGrpSpPr/>
        <p:nvPr/>
      </p:nvGrpSpPr>
      <p:grpSpPr>
        <a:xfrm>
          <a:off x="0" y="0"/>
          <a:ext cx="0" cy="0"/>
          <a:chOff x="0" y="0"/>
          <a:chExt cx="0" cy="0"/>
        </a:xfrm>
      </p:grpSpPr>
      <p:sp>
        <p:nvSpPr>
          <p:cNvPr id="59" name="Google Shape;59;p24"/>
          <p:cNvSpPr/>
          <p:nvPr/>
        </p:nvSpPr>
        <p:spPr>
          <a:xfrm>
            <a:off x="1" y="1"/>
            <a:ext cx="12192000" cy="655161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60" name="Google Shape;60;p24"/>
          <p:cNvSpPr txBox="1"/>
          <p:nvPr/>
        </p:nvSpPr>
        <p:spPr>
          <a:xfrm>
            <a:off x="1" y="2389188"/>
            <a:ext cx="12192000" cy="812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3300"/>
              <a:buFont typeface="Libre Franklin Medium"/>
              <a:buNone/>
            </a:pPr>
            <a:r>
              <a:rPr b="1" lang="en-US" sz="3300">
                <a:solidFill>
                  <a:srgbClr val="FFFFFF"/>
                </a:solidFill>
                <a:latin typeface="Libre Franklin Medium"/>
                <a:ea typeface="Libre Franklin Medium"/>
                <a:cs typeface="Libre Franklin Medium"/>
                <a:sym typeface="Libre Franklin Medium"/>
              </a:rPr>
              <a:t>Click to edit Master title style</a:t>
            </a:r>
            <a:endParaRPr/>
          </a:p>
        </p:txBody>
      </p:sp>
      <p:sp>
        <p:nvSpPr>
          <p:cNvPr id="61" name="Google Shape;61;p24"/>
          <p:cNvSpPr txBox="1"/>
          <p:nvPr>
            <p:ph idx="1" type="body"/>
          </p:nvPr>
        </p:nvSpPr>
        <p:spPr>
          <a:xfrm>
            <a:off x="1" y="3257084"/>
            <a:ext cx="12191999" cy="1150564"/>
          </a:xfrm>
          <a:prstGeom prst="rect">
            <a:avLst/>
          </a:prstGeom>
          <a:noFill/>
          <a:ln>
            <a:noFill/>
          </a:ln>
        </p:spPr>
        <p:txBody>
          <a:bodyPr anchorCtr="0" anchor="t" bIns="45700" lIns="91425" spcFirstLastPara="1" rIns="91425" wrap="square" tIns="45700">
            <a:noAutofit/>
          </a:bodyPr>
          <a:lstStyle>
            <a:lvl1pPr indent="-228600" lvl="0" marL="457200" algn="ctr">
              <a:spcBef>
                <a:spcPts val="520"/>
              </a:spcBef>
              <a:spcAft>
                <a:spcPts val="0"/>
              </a:spcAft>
              <a:buClr>
                <a:srgbClr val="FFFFFF"/>
              </a:buClr>
              <a:buSzPts val="2600"/>
              <a:buFont typeface="Libre Franklin Medium"/>
              <a:buNone/>
              <a:defRPr>
                <a:solidFill>
                  <a:srgbClr val="FFFFFF"/>
                </a:solidFill>
              </a:defRPr>
            </a:lvl1pPr>
            <a:lvl2pPr indent="-342900" lvl="1" marL="914400" algn="l">
              <a:spcBef>
                <a:spcPts val="360"/>
              </a:spcBef>
              <a:spcAft>
                <a:spcPts val="0"/>
              </a:spcAft>
              <a:buClr>
                <a:srgbClr val="282B2E"/>
              </a:buClr>
              <a:buSzPts val="1800"/>
              <a:buChar char="–"/>
              <a:defRPr/>
            </a:lvl2pPr>
            <a:lvl3pPr indent="-342900" lvl="2" marL="1371600" algn="l">
              <a:spcBef>
                <a:spcPts val="360"/>
              </a:spcBef>
              <a:spcAft>
                <a:spcPts val="0"/>
              </a:spcAft>
              <a:buClr>
                <a:srgbClr val="282B2E"/>
              </a:buClr>
              <a:buSzPts val="1800"/>
              <a:buChar char="•"/>
              <a:defRPr/>
            </a:lvl3pPr>
            <a:lvl4pPr indent="-342900" lvl="3" marL="1828800" algn="l">
              <a:spcBef>
                <a:spcPts val="360"/>
              </a:spcBef>
              <a:spcAft>
                <a:spcPts val="0"/>
              </a:spcAft>
              <a:buClr>
                <a:srgbClr val="282B2E"/>
              </a:buClr>
              <a:buSzPts val="1800"/>
              <a:buChar char="–"/>
              <a:defRPr/>
            </a:lvl4pPr>
            <a:lvl5pPr indent="-342900" lvl="4" marL="2286000" algn="l">
              <a:spcBef>
                <a:spcPts val="360"/>
              </a:spcBef>
              <a:spcAft>
                <a:spcPts val="0"/>
              </a:spcAft>
              <a:buClr>
                <a:srgbClr val="282B2E"/>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1849920" y="6578601"/>
            <a:ext cx="10342080" cy="284163"/>
          </a:xfrm>
          <a:prstGeom prst="rect">
            <a:avLst/>
          </a:prstGeom>
          <a:solidFill>
            <a:srgbClr val="0066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 name="Google Shape;11;p15"/>
          <p:cNvSpPr/>
          <p:nvPr/>
        </p:nvSpPr>
        <p:spPr>
          <a:xfrm flipH="1">
            <a:off x="0" y="6578601"/>
            <a:ext cx="1849920" cy="284163"/>
          </a:xfrm>
          <a:prstGeom prst="rect">
            <a:avLst/>
          </a:prstGeom>
          <a:solidFill>
            <a:srgbClr val="3A90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2" name="Google Shape;12;p15"/>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2pPr>
            <a:lvl3pPr lvl="2"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3pPr>
            <a:lvl4pPr lvl="3"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4pPr>
            <a:lvl5pPr lvl="4"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5pPr>
            <a:lvl6pPr lvl="5"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6pPr>
            <a:lvl7pPr lvl="6"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7pPr>
            <a:lvl8pPr lvl="7"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8pPr>
            <a:lvl9pPr lvl="8" marR="0" rtl="0" algn="l">
              <a:spcBef>
                <a:spcPts val="0"/>
              </a:spcBef>
              <a:spcAft>
                <a:spcPts val="0"/>
              </a:spcAft>
              <a:buSzPts val="1400"/>
              <a:buNone/>
              <a:defRPr b="1" i="0" sz="3300" u="none" cap="none" strike="noStrike">
                <a:solidFill>
                  <a:srgbClr val="007934"/>
                </a:solidFill>
                <a:latin typeface="Libre Franklin Medium"/>
                <a:ea typeface="Libre Franklin Medium"/>
                <a:cs typeface="Libre Franklin Medium"/>
                <a:sym typeface="Libre Franklin Medium"/>
              </a:defRPr>
            </a:lvl9pPr>
          </a:lstStyle>
          <a:p/>
        </p:txBody>
      </p:sp>
      <p:sp>
        <p:nvSpPr>
          <p:cNvPr id="13" name="Google Shape;13;p15"/>
          <p:cNvSpPr txBox="1"/>
          <p:nvPr/>
        </p:nvSpPr>
        <p:spPr>
          <a:xfrm>
            <a:off x="11588593" y="6605588"/>
            <a:ext cx="603407" cy="241300"/>
          </a:xfrm>
          <a:prstGeom prst="rect">
            <a:avLst/>
          </a:prstGeom>
          <a:noFill/>
          <a:ln>
            <a:noFill/>
          </a:ln>
        </p:spPr>
        <p:txBody>
          <a:bodyPr anchorCtr="0" anchor="t" bIns="45700" lIns="91425" spcFirstLastPara="1" rIns="91425" wrap="square" tIns="45700">
            <a:normAutofit/>
          </a:bodyPr>
          <a:lstStyle/>
          <a:p>
            <a:pPr indent="-342900" lvl="0" marL="342900" marR="0" rtl="0" algn="ctr">
              <a:lnSpc>
                <a:spcPct val="9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Libre Franklin"/>
                <a:ea typeface="Libre Franklin"/>
                <a:cs typeface="Libre Franklin"/>
                <a:sym typeface="Libre Franklin"/>
              </a:rPr>
              <a:t>‹#›</a:t>
            </a:fld>
            <a:endParaRPr b="0" i="0" sz="900" u="none" cap="none" strike="noStrike">
              <a:solidFill>
                <a:srgbClr val="FFFFFF"/>
              </a:solidFill>
              <a:latin typeface="Libre Franklin"/>
              <a:ea typeface="Libre Franklin"/>
              <a:cs typeface="Libre Franklin"/>
              <a:sym typeface="Libre Franklin"/>
            </a:endParaRPr>
          </a:p>
        </p:txBody>
      </p:sp>
      <p:sp>
        <p:nvSpPr>
          <p:cNvPr id="14" name="Google Shape;14;p15"/>
          <p:cNvSpPr/>
          <p:nvPr/>
        </p:nvSpPr>
        <p:spPr>
          <a:xfrm rot="10800000">
            <a:off x="1" y="787401"/>
            <a:ext cx="12192000" cy="28575"/>
          </a:xfrm>
          <a:prstGeom prst="rect">
            <a:avLst/>
          </a:prstGeom>
          <a:solidFill>
            <a:schemeClr val="accent5"/>
          </a:solidFill>
          <a:ln cap="flat" cmpd="sng" w="9525">
            <a:solidFill>
              <a:srgbClr val="3A90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5" name="Google Shape;15;p15"/>
          <p:cNvSpPr txBox="1"/>
          <p:nvPr/>
        </p:nvSpPr>
        <p:spPr>
          <a:xfrm>
            <a:off x="96864" y="6596064"/>
            <a:ext cx="6594604" cy="238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50" u="none" cap="none" strike="noStrike">
                <a:solidFill>
                  <a:schemeClr val="lt1"/>
                </a:solidFill>
                <a:latin typeface="Libre Franklin Medium"/>
                <a:ea typeface="Libre Franklin Medium"/>
                <a:cs typeface="Libre Franklin Medium"/>
                <a:sym typeface="Libre Franklin Medium"/>
              </a:rPr>
              <a:t>U.S. DEPARTMENT OF ENERGY</a:t>
            </a:r>
            <a:endParaRPr/>
          </a:p>
        </p:txBody>
      </p:sp>
      <p:sp>
        <p:nvSpPr>
          <p:cNvPr id="16" name="Google Shape;16;p15"/>
          <p:cNvSpPr txBox="1"/>
          <p:nvPr>
            <p:ph idx="1" type="body"/>
          </p:nvPr>
        </p:nvSpPr>
        <p:spPr>
          <a:xfrm>
            <a:off x="481139" y="1047751"/>
            <a:ext cx="10972482" cy="4525963"/>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520"/>
              </a:spcBef>
              <a:spcAft>
                <a:spcPts val="0"/>
              </a:spcAft>
              <a:buClr>
                <a:srgbClr val="282B2E"/>
              </a:buClr>
              <a:buSzPts val="2600"/>
              <a:buFont typeface="Arial"/>
              <a:buChar char="•"/>
              <a:defRPr b="0" i="0" sz="2600" u="none" cap="none" strike="noStrike">
                <a:solidFill>
                  <a:srgbClr val="282B2E"/>
                </a:solidFill>
                <a:latin typeface="Libre Franklin Medium"/>
                <a:ea typeface="Libre Franklin Medium"/>
                <a:cs typeface="Libre Franklin Medium"/>
                <a:sym typeface="Libre Franklin Medium"/>
              </a:defRPr>
            </a:lvl1pPr>
            <a:lvl2pPr indent="-381000" lvl="1" marL="914400" marR="0" rtl="0" algn="l">
              <a:spcBef>
                <a:spcPts val="480"/>
              </a:spcBef>
              <a:spcAft>
                <a:spcPts val="0"/>
              </a:spcAft>
              <a:buClr>
                <a:srgbClr val="282B2E"/>
              </a:buClr>
              <a:buSzPts val="2400"/>
              <a:buFont typeface="Arial"/>
              <a:buChar char="–"/>
              <a:defRPr b="0" i="0" sz="2400" u="none" cap="none" strike="noStrike">
                <a:solidFill>
                  <a:srgbClr val="282B2E"/>
                </a:solidFill>
                <a:latin typeface="Libre Franklin"/>
                <a:ea typeface="Libre Franklin"/>
                <a:cs typeface="Libre Franklin"/>
                <a:sym typeface="Libre Franklin"/>
              </a:defRPr>
            </a:lvl2pPr>
            <a:lvl3pPr indent="-368300" lvl="2" marL="1371600" marR="0" rtl="0" algn="l">
              <a:spcBef>
                <a:spcPts val="440"/>
              </a:spcBef>
              <a:spcAft>
                <a:spcPts val="0"/>
              </a:spcAft>
              <a:buClr>
                <a:srgbClr val="282B2E"/>
              </a:buClr>
              <a:buSzPts val="2200"/>
              <a:buFont typeface="Arial"/>
              <a:buChar char="•"/>
              <a:defRPr b="0" i="0" sz="2200" u="none" cap="none" strike="noStrike">
                <a:solidFill>
                  <a:srgbClr val="282B2E"/>
                </a:solidFill>
                <a:latin typeface="Libre Franklin"/>
                <a:ea typeface="Libre Franklin"/>
                <a:cs typeface="Libre Franklin"/>
                <a:sym typeface="Libre Franklin"/>
              </a:defRPr>
            </a:lvl3pPr>
            <a:lvl4pPr indent="-355600" lvl="3" marL="1828800" marR="0" rtl="0" algn="l">
              <a:spcBef>
                <a:spcPts val="400"/>
              </a:spcBef>
              <a:spcAft>
                <a:spcPts val="0"/>
              </a:spcAft>
              <a:buClr>
                <a:srgbClr val="282B2E"/>
              </a:buClr>
              <a:buSzPts val="2000"/>
              <a:buFont typeface="Arial"/>
              <a:buChar char="–"/>
              <a:defRPr b="0" i="0" sz="2000" u="none" cap="none" strike="noStrike">
                <a:solidFill>
                  <a:srgbClr val="282B2E"/>
                </a:solidFill>
                <a:latin typeface="Libre Franklin"/>
                <a:ea typeface="Libre Franklin"/>
                <a:cs typeface="Libre Franklin"/>
                <a:sym typeface="Libre Franklin"/>
              </a:defRPr>
            </a:lvl4pPr>
            <a:lvl5pPr indent="-342900" lvl="4" marL="2286000" marR="0" rtl="0" algn="l">
              <a:spcBef>
                <a:spcPts val="360"/>
              </a:spcBef>
              <a:spcAft>
                <a:spcPts val="0"/>
              </a:spcAft>
              <a:buClr>
                <a:srgbClr val="282B2E"/>
              </a:buClr>
              <a:buSzPts val="1800"/>
              <a:buFont typeface="Arial"/>
              <a:buChar char="»"/>
              <a:defRPr b="0" i="0" sz="1800" u="none" cap="none" strike="noStrike">
                <a:solidFill>
                  <a:srgbClr val="282B2E"/>
                </a:solidFill>
                <a:latin typeface="Libre Franklin"/>
                <a:ea typeface="Libre Franklin"/>
                <a:cs typeface="Libre Franklin"/>
                <a:sym typeface="Libre Frankl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F3F3F"/>
              </a:buClr>
              <a:buSzPts val="4000"/>
              <a:buFont typeface="Arial"/>
              <a:buNone/>
              <a:defRPr b="1" i="0" sz="4000" u="none" cap="none" strike="noStrik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73" name="Google Shape;7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74" name="Google Shape;7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Libre Franklin"/>
                <a:ea typeface="Libre Franklin"/>
                <a:cs typeface="Libre Franklin"/>
                <a:sym typeface="Libre Franklin"/>
              </a:defRPr>
            </a:lvl1pPr>
            <a:lvl2pPr indent="0" lvl="1" marL="0" marR="0" rtl="0" algn="r">
              <a:spcBef>
                <a:spcPts val="0"/>
              </a:spcBef>
              <a:spcAft>
                <a:spcPts val="0"/>
              </a:spcAft>
              <a:buNone/>
              <a:defRPr sz="1200">
                <a:solidFill>
                  <a:srgbClr val="888888"/>
                </a:solidFill>
                <a:latin typeface="Libre Franklin"/>
                <a:ea typeface="Libre Franklin"/>
                <a:cs typeface="Libre Franklin"/>
                <a:sym typeface="Libre Franklin"/>
              </a:defRPr>
            </a:lvl2pPr>
            <a:lvl3pPr indent="0" lvl="2" marL="0" marR="0" rtl="0" algn="r">
              <a:spcBef>
                <a:spcPts val="0"/>
              </a:spcBef>
              <a:spcAft>
                <a:spcPts val="0"/>
              </a:spcAft>
              <a:buNone/>
              <a:defRPr sz="1200">
                <a:solidFill>
                  <a:srgbClr val="888888"/>
                </a:solidFill>
                <a:latin typeface="Libre Franklin"/>
                <a:ea typeface="Libre Franklin"/>
                <a:cs typeface="Libre Franklin"/>
                <a:sym typeface="Libre Franklin"/>
              </a:defRPr>
            </a:lvl3pPr>
            <a:lvl4pPr indent="0" lvl="3" marL="0" marR="0" rtl="0" algn="r">
              <a:spcBef>
                <a:spcPts val="0"/>
              </a:spcBef>
              <a:spcAft>
                <a:spcPts val="0"/>
              </a:spcAft>
              <a:buNone/>
              <a:defRPr sz="1200">
                <a:solidFill>
                  <a:srgbClr val="888888"/>
                </a:solidFill>
                <a:latin typeface="Libre Franklin"/>
                <a:ea typeface="Libre Franklin"/>
                <a:cs typeface="Libre Franklin"/>
                <a:sym typeface="Libre Franklin"/>
              </a:defRPr>
            </a:lvl4pPr>
            <a:lvl5pPr indent="0" lvl="4" marL="0" marR="0" rtl="0" algn="r">
              <a:spcBef>
                <a:spcPts val="0"/>
              </a:spcBef>
              <a:spcAft>
                <a:spcPts val="0"/>
              </a:spcAft>
              <a:buNone/>
              <a:defRPr sz="1200">
                <a:solidFill>
                  <a:srgbClr val="888888"/>
                </a:solidFill>
                <a:latin typeface="Libre Franklin"/>
                <a:ea typeface="Libre Franklin"/>
                <a:cs typeface="Libre Franklin"/>
                <a:sym typeface="Libre Franklin"/>
              </a:defRPr>
            </a:lvl5pPr>
            <a:lvl6pPr indent="0" lvl="5" marL="0" marR="0" rtl="0" algn="r">
              <a:spcBef>
                <a:spcPts val="0"/>
              </a:spcBef>
              <a:spcAft>
                <a:spcPts val="0"/>
              </a:spcAft>
              <a:buNone/>
              <a:defRPr sz="1200">
                <a:solidFill>
                  <a:srgbClr val="888888"/>
                </a:solidFill>
                <a:latin typeface="Libre Franklin"/>
                <a:ea typeface="Libre Franklin"/>
                <a:cs typeface="Libre Franklin"/>
                <a:sym typeface="Libre Franklin"/>
              </a:defRPr>
            </a:lvl6pPr>
            <a:lvl7pPr indent="0" lvl="6" marL="0" marR="0" rtl="0" algn="r">
              <a:spcBef>
                <a:spcPts val="0"/>
              </a:spcBef>
              <a:spcAft>
                <a:spcPts val="0"/>
              </a:spcAft>
              <a:buNone/>
              <a:defRPr sz="1200">
                <a:solidFill>
                  <a:srgbClr val="888888"/>
                </a:solidFill>
                <a:latin typeface="Libre Franklin"/>
                <a:ea typeface="Libre Franklin"/>
                <a:cs typeface="Libre Franklin"/>
                <a:sym typeface="Libre Franklin"/>
              </a:defRPr>
            </a:lvl7pPr>
            <a:lvl8pPr indent="0" lvl="7" marL="0" marR="0" rtl="0" algn="r">
              <a:spcBef>
                <a:spcPts val="0"/>
              </a:spcBef>
              <a:spcAft>
                <a:spcPts val="0"/>
              </a:spcAft>
              <a:buNone/>
              <a:defRPr sz="1200">
                <a:solidFill>
                  <a:srgbClr val="888888"/>
                </a:solidFill>
                <a:latin typeface="Libre Franklin"/>
                <a:ea typeface="Libre Franklin"/>
                <a:cs typeface="Libre Franklin"/>
                <a:sym typeface="Libre Franklin"/>
              </a:defRPr>
            </a:lvl8pPr>
            <a:lvl9pPr indent="0" lvl="8" marL="0" marR="0" rtl="0" algn="r">
              <a:spcBef>
                <a:spcPts val="0"/>
              </a:spcBef>
              <a:spcAft>
                <a:spcPts val="0"/>
              </a:spcAft>
              <a:buNone/>
              <a:defRPr sz="1200">
                <a:solidFill>
                  <a:srgbClr val="88888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27"/>
          <p:cNvSpPr/>
          <p:nvPr/>
        </p:nvSpPr>
        <p:spPr>
          <a:xfrm>
            <a:off x="0" y="571499"/>
            <a:ext cx="594360" cy="594360"/>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 name="Google Shape;76;p27"/>
          <p:cNvSpPr/>
          <p:nvPr/>
        </p:nvSpPr>
        <p:spPr>
          <a:xfrm>
            <a:off x="0" y="6316157"/>
            <a:ext cx="12192000" cy="576768"/>
          </a:xfrm>
          <a:prstGeom prst="rect">
            <a:avLst/>
          </a:prstGeom>
          <a:solidFill>
            <a:srgbClr val="0075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7" name="Google Shape;77;p27"/>
          <p:cNvSpPr txBox="1"/>
          <p:nvPr/>
        </p:nvSpPr>
        <p:spPr>
          <a:xfrm>
            <a:off x="8610600" y="6281232"/>
            <a:ext cx="2743200" cy="576768"/>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8" name="Google Shape;78;p27"/>
          <p:cNvSpPr txBox="1"/>
          <p:nvPr/>
        </p:nvSpPr>
        <p:spPr>
          <a:xfrm>
            <a:off x="4038600" y="6332988"/>
            <a:ext cx="4114800" cy="576768"/>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aseline="30000" lang="en-US" sz="1800">
                <a:solidFill>
                  <a:schemeClr val="lt1"/>
                </a:solidFill>
                <a:latin typeface="Arial"/>
                <a:ea typeface="Arial"/>
                <a:cs typeface="Arial"/>
                <a:sym typeface="Arial"/>
              </a:rPr>
              <a:t>energy.gov</a:t>
            </a:r>
            <a:endParaRPr/>
          </a:p>
        </p:txBody>
      </p:sp>
      <p:pic>
        <p:nvPicPr>
          <p:cNvPr descr="A picture containing text, clipart&#10;&#10;Description automatically generated" id="79" name="Google Shape;79;p27"/>
          <p:cNvPicPr preferRelativeResize="0"/>
          <p:nvPr/>
        </p:nvPicPr>
        <p:blipFill rotWithShape="1">
          <a:blip r:embed="rId1">
            <a:alphaModFix/>
          </a:blip>
          <a:srcRect b="0" l="0" r="0" t="0"/>
          <a:stretch/>
        </p:blipFill>
        <p:spPr>
          <a:xfrm>
            <a:off x="297180" y="6336792"/>
            <a:ext cx="2037293" cy="4587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9.jpg"/><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
          <p:cNvSpPr txBox="1"/>
          <p:nvPr>
            <p:ph idx="1" type="subTitle"/>
          </p:nvPr>
        </p:nvSpPr>
        <p:spPr>
          <a:xfrm>
            <a:off x="739121" y="1544721"/>
            <a:ext cx="11026338" cy="70283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82B2E"/>
              </a:buClr>
              <a:buSzPts val="4000"/>
              <a:buNone/>
            </a:pPr>
            <a:r>
              <a:rPr lang="en-US"/>
              <a:t>Clean Energy Corps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Clean Energy Corps Vision</a:t>
            </a:r>
            <a:endParaRPr/>
          </a:p>
        </p:txBody>
      </p:sp>
      <p:sp>
        <p:nvSpPr>
          <p:cNvPr id="259" name="Google Shape;259;p10"/>
          <p:cNvSpPr txBox="1"/>
          <p:nvPr>
            <p:ph idx="1" type="body"/>
          </p:nvPr>
        </p:nvSpPr>
        <p:spPr>
          <a:xfrm>
            <a:off x="477615" y="1046533"/>
            <a:ext cx="11236267" cy="53707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282B2E"/>
              </a:buClr>
              <a:buSzPts val="2600"/>
              <a:buChar char="•"/>
            </a:pPr>
            <a:r>
              <a:rPr lang="en-US"/>
              <a:t>DOE needs a team of people ready to capitalize on this once-in-a-generation moment</a:t>
            </a:r>
            <a:endParaRPr/>
          </a:p>
          <a:p>
            <a:pPr indent="-342900" lvl="0" marL="342900" rtl="0" algn="l">
              <a:spcBef>
                <a:spcPts val="520"/>
              </a:spcBef>
              <a:spcAft>
                <a:spcPts val="0"/>
              </a:spcAft>
              <a:buClr>
                <a:srgbClr val="282B2E"/>
              </a:buClr>
              <a:buSzPts val="2600"/>
              <a:buChar char="•"/>
            </a:pPr>
            <a:r>
              <a:rPr lang="en-US"/>
              <a:t>Opportunity to infuse government with a diverse, talented, and driven workforce</a:t>
            </a:r>
            <a:endParaRPr/>
          </a:p>
          <a:p>
            <a:pPr indent="-342900" lvl="0" marL="342900" rtl="0" algn="l">
              <a:spcBef>
                <a:spcPts val="520"/>
              </a:spcBef>
              <a:spcAft>
                <a:spcPts val="0"/>
              </a:spcAft>
              <a:buClr>
                <a:srgbClr val="282B2E"/>
              </a:buClr>
              <a:buSzPts val="2600"/>
              <a:buChar char="•"/>
            </a:pPr>
            <a:r>
              <a:rPr lang="en-US"/>
              <a:t>Leveraging opportunities to bring in new public servants—using quick hiring and a DEIA-informed interview/selection process</a:t>
            </a:r>
            <a:endParaRPr/>
          </a:p>
          <a:p>
            <a:pPr indent="-342900" lvl="0" marL="342900" rtl="0" algn="l">
              <a:spcBef>
                <a:spcPts val="520"/>
              </a:spcBef>
              <a:spcAft>
                <a:spcPts val="0"/>
              </a:spcAft>
              <a:buClr>
                <a:srgbClr val="282B2E"/>
              </a:buClr>
              <a:buSzPts val="2600"/>
              <a:buChar char="•"/>
            </a:pPr>
            <a:r>
              <a:rPr lang="en-US"/>
              <a:t>Infuse DOE with the best lessons from the public and private sectors</a:t>
            </a:r>
            <a:endParaRPr/>
          </a:p>
          <a:p>
            <a:pPr indent="-177800" lvl="0" marL="342900" rtl="0" algn="l">
              <a:spcBef>
                <a:spcPts val="520"/>
              </a:spcBef>
              <a:spcAft>
                <a:spcPts val="0"/>
              </a:spcAft>
              <a:buClr>
                <a:srgbClr val="282B2E"/>
              </a:buClr>
              <a:buSzPts val="2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Primary Hiring Offices</a:t>
            </a:r>
            <a:endParaRPr/>
          </a:p>
        </p:txBody>
      </p:sp>
      <p:grpSp>
        <p:nvGrpSpPr>
          <p:cNvPr id="266" name="Google Shape;266;p11"/>
          <p:cNvGrpSpPr/>
          <p:nvPr/>
        </p:nvGrpSpPr>
        <p:grpSpPr>
          <a:xfrm>
            <a:off x="481129" y="1119851"/>
            <a:ext cx="11229741" cy="5223135"/>
            <a:chOff x="3291" y="73688"/>
            <a:chExt cx="11229741" cy="5223135"/>
          </a:xfrm>
        </p:grpSpPr>
        <p:sp>
          <p:nvSpPr>
            <p:cNvPr id="267" name="Google Shape;267;p11"/>
            <p:cNvSpPr/>
            <p:nvPr/>
          </p:nvSpPr>
          <p:spPr>
            <a:xfrm>
              <a:off x="3291" y="73688"/>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txBox="1"/>
            <p:nvPr/>
          </p:nvSpPr>
          <p:spPr>
            <a:xfrm>
              <a:off x="3291" y="73688"/>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Office of the Under Secretary for Infrastructure</a:t>
              </a:r>
              <a:endParaRPr sz="1300"/>
            </a:p>
          </p:txBody>
        </p:sp>
        <p:sp>
          <p:nvSpPr>
            <p:cNvPr id="269" name="Google Shape;269;p11"/>
            <p:cNvSpPr/>
            <p:nvPr/>
          </p:nvSpPr>
          <p:spPr>
            <a:xfrm>
              <a:off x="2876016" y="73688"/>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txBox="1"/>
            <p:nvPr/>
          </p:nvSpPr>
          <p:spPr>
            <a:xfrm>
              <a:off x="2876016" y="73688"/>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Office of Clean Energy Demonstrations</a:t>
              </a:r>
              <a:endParaRPr sz="1300"/>
            </a:p>
          </p:txBody>
        </p:sp>
        <p:sp>
          <p:nvSpPr>
            <p:cNvPr id="271" name="Google Shape;271;p11"/>
            <p:cNvSpPr/>
            <p:nvPr/>
          </p:nvSpPr>
          <p:spPr>
            <a:xfrm>
              <a:off x="5748740" y="73688"/>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txBox="1"/>
            <p:nvPr/>
          </p:nvSpPr>
          <p:spPr>
            <a:xfrm>
              <a:off x="5748740" y="73688"/>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Office of Manufacturing and Energy Supply Chains</a:t>
              </a:r>
              <a:endParaRPr sz="1300"/>
            </a:p>
          </p:txBody>
        </p:sp>
        <p:sp>
          <p:nvSpPr>
            <p:cNvPr id="273" name="Google Shape;273;p11"/>
            <p:cNvSpPr/>
            <p:nvPr/>
          </p:nvSpPr>
          <p:spPr>
            <a:xfrm>
              <a:off x="8621465" y="73688"/>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txBox="1"/>
            <p:nvPr/>
          </p:nvSpPr>
          <p:spPr>
            <a:xfrm>
              <a:off x="8621465" y="73688"/>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Office of State and Community Energy Programs</a:t>
              </a:r>
              <a:endParaRPr sz="1300"/>
            </a:p>
          </p:txBody>
        </p:sp>
        <p:sp>
          <p:nvSpPr>
            <p:cNvPr id="275" name="Google Shape;275;p11"/>
            <p:cNvSpPr/>
            <p:nvPr/>
          </p:nvSpPr>
          <p:spPr>
            <a:xfrm>
              <a:off x="3291" y="1901785"/>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txBox="1"/>
            <p:nvPr/>
          </p:nvSpPr>
          <p:spPr>
            <a:xfrm>
              <a:off x="3291" y="1901785"/>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Grid Deployment Office</a:t>
              </a:r>
              <a:endParaRPr sz="1300"/>
            </a:p>
          </p:txBody>
        </p:sp>
        <p:sp>
          <p:nvSpPr>
            <p:cNvPr id="277" name="Google Shape;277;p11"/>
            <p:cNvSpPr/>
            <p:nvPr/>
          </p:nvSpPr>
          <p:spPr>
            <a:xfrm>
              <a:off x="2876016" y="1901785"/>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txBox="1"/>
            <p:nvPr/>
          </p:nvSpPr>
          <p:spPr>
            <a:xfrm>
              <a:off x="2876016" y="1901785"/>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Loan Programs Office</a:t>
              </a:r>
              <a:endParaRPr sz="1300"/>
            </a:p>
          </p:txBody>
        </p:sp>
        <p:sp>
          <p:nvSpPr>
            <p:cNvPr id="279" name="Google Shape;279;p11"/>
            <p:cNvSpPr/>
            <p:nvPr/>
          </p:nvSpPr>
          <p:spPr>
            <a:xfrm>
              <a:off x="5748740" y="1901785"/>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txBox="1"/>
            <p:nvPr/>
          </p:nvSpPr>
          <p:spPr>
            <a:xfrm>
              <a:off x="5748740" y="1901785"/>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DOE/DOT EV Joint Office</a:t>
              </a:r>
              <a:endParaRPr sz="1300"/>
            </a:p>
          </p:txBody>
        </p:sp>
        <p:sp>
          <p:nvSpPr>
            <p:cNvPr id="281" name="Google Shape;281;p11"/>
            <p:cNvSpPr/>
            <p:nvPr/>
          </p:nvSpPr>
          <p:spPr>
            <a:xfrm>
              <a:off x="8621465" y="1901785"/>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txBox="1"/>
            <p:nvPr/>
          </p:nvSpPr>
          <p:spPr>
            <a:xfrm>
              <a:off x="8621465" y="1901785"/>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Office of Fossil Energy and Carbon Management</a:t>
              </a:r>
              <a:endParaRPr sz="1300"/>
            </a:p>
          </p:txBody>
        </p:sp>
        <p:sp>
          <p:nvSpPr>
            <p:cNvPr id="283" name="Google Shape;283;p11"/>
            <p:cNvSpPr/>
            <p:nvPr/>
          </p:nvSpPr>
          <p:spPr>
            <a:xfrm>
              <a:off x="2876016" y="3729883"/>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txBox="1"/>
            <p:nvPr/>
          </p:nvSpPr>
          <p:spPr>
            <a:xfrm>
              <a:off x="2876016" y="3729883"/>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Office of Energy Efficiency and Renewable Energy </a:t>
              </a:r>
              <a:endParaRPr sz="1300"/>
            </a:p>
          </p:txBody>
        </p:sp>
        <p:sp>
          <p:nvSpPr>
            <p:cNvPr id="285" name="Google Shape;285;p11"/>
            <p:cNvSpPr/>
            <p:nvPr/>
          </p:nvSpPr>
          <p:spPr>
            <a:xfrm>
              <a:off x="5748740" y="3729883"/>
              <a:ext cx="2611567" cy="156694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txBox="1"/>
            <p:nvPr/>
          </p:nvSpPr>
          <p:spPr>
            <a:xfrm>
              <a:off x="5748740" y="3729883"/>
              <a:ext cx="2611567" cy="156694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Libre Franklin"/>
                <a:buNone/>
              </a:pPr>
              <a:r>
                <a:rPr lang="en-US" sz="2500">
                  <a:solidFill>
                    <a:schemeClr val="lt1"/>
                  </a:solidFill>
                  <a:latin typeface="Libre Franklin"/>
                  <a:ea typeface="Libre Franklin"/>
                  <a:cs typeface="Libre Franklin"/>
                  <a:sym typeface="Libre Franklin"/>
                </a:rPr>
                <a:t>DOE Field Sites and Service Centers</a:t>
              </a:r>
              <a:endParaRPr sz="1300"/>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2"/>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Key Hires</a:t>
            </a:r>
            <a:endParaRPr/>
          </a:p>
        </p:txBody>
      </p:sp>
      <p:sp>
        <p:nvSpPr>
          <p:cNvPr id="292" name="Google Shape;292;p12"/>
          <p:cNvSpPr txBox="1"/>
          <p:nvPr>
            <p:ph idx="1" type="body"/>
          </p:nvPr>
        </p:nvSpPr>
        <p:spPr>
          <a:xfrm>
            <a:off x="477615" y="1046533"/>
            <a:ext cx="11236267" cy="53707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282B2E"/>
              </a:buClr>
              <a:buSzPts val="2600"/>
              <a:buChar char="•"/>
            </a:pPr>
            <a:r>
              <a:rPr b="1" lang="en-US">
                <a:latin typeface="Libre Franklin"/>
                <a:ea typeface="Libre Franklin"/>
                <a:cs typeface="Libre Franklin"/>
                <a:sym typeface="Libre Franklin"/>
              </a:rPr>
              <a:t>Project Officers </a:t>
            </a:r>
            <a:r>
              <a:rPr lang="en-US"/>
              <a:t>– </a:t>
            </a:r>
            <a:r>
              <a:rPr lang="en-US">
                <a:latin typeface="Libre Franklin"/>
                <a:ea typeface="Libre Franklin"/>
                <a:cs typeface="Libre Franklin"/>
                <a:sym typeface="Libre Franklin"/>
              </a:rPr>
              <a:t>the day-to-day technology-focused project managers who will ensure that the billions of dollars invested in local governments and private sector are on time, on task, and on budget</a:t>
            </a:r>
            <a:endParaRPr/>
          </a:p>
          <a:p>
            <a:pPr indent="-342900" lvl="0" marL="342900" rtl="0" algn="l">
              <a:spcBef>
                <a:spcPts val="520"/>
              </a:spcBef>
              <a:spcAft>
                <a:spcPts val="0"/>
              </a:spcAft>
              <a:buClr>
                <a:srgbClr val="282B2E"/>
              </a:buClr>
              <a:buSzPts val="2600"/>
              <a:buChar char="•"/>
            </a:pPr>
            <a:r>
              <a:rPr b="1" lang="en-US">
                <a:latin typeface="Libre Franklin"/>
                <a:ea typeface="Libre Franklin"/>
                <a:cs typeface="Libre Franklin"/>
                <a:sym typeface="Libre Franklin"/>
              </a:rPr>
              <a:t>Stakeholder Engagement </a:t>
            </a:r>
            <a:r>
              <a:rPr lang="en-US"/>
              <a:t>– </a:t>
            </a:r>
            <a:r>
              <a:rPr lang="en-US">
                <a:latin typeface="Libre Franklin"/>
                <a:ea typeface="Libre Franklin"/>
                <a:cs typeface="Libre Franklin"/>
                <a:sym typeface="Libre Franklin"/>
              </a:rPr>
              <a:t>Staff focused on engaging critical communities necessary to do this work. Will work with businesses, community groups, trade associations, and more to inform the success of our projects and inform communities of this work</a:t>
            </a:r>
            <a:endParaRPr/>
          </a:p>
          <a:p>
            <a:pPr indent="-342900" lvl="0" marL="342900" rtl="0" algn="l">
              <a:spcBef>
                <a:spcPts val="520"/>
              </a:spcBef>
              <a:spcAft>
                <a:spcPts val="0"/>
              </a:spcAft>
              <a:buClr>
                <a:srgbClr val="282B2E"/>
              </a:buClr>
              <a:buSzPts val="2600"/>
              <a:buChar char="•"/>
            </a:pPr>
            <a:r>
              <a:rPr b="1" lang="en-US">
                <a:latin typeface="Libre Franklin"/>
                <a:ea typeface="Libre Franklin"/>
                <a:cs typeface="Libre Franklin"/>
                <a:sym typeface="Libre Franklin"/>
              </a:rPr>
              <a:t>Workforce Development </a:t>
            </a:r>
            <a:r>
              <a:rPr lang="en-US">
                <a:latin typeface="Libre Franklin"/>
                <a:ea typeface="Libre Franklin"/>
                <a:cs typeface="Libre Franklin"/>
                <a:sym typeface="Libre Franklin"/>
              </a:rPr>
              <a:t>– Program staff helping ensure we have the workforce necessary to do these clean energy jobs at scale</a:t>
            </a:r>
            <a:endParaRPr/>
          </a:p>
          <a:p>
            <a:pPr indent="-342900" lvl="0" marL="342900" rtl="0" algn="l">
              <a:spcBef>
                <a:spcPts val="520"/>
              </a:spcBef>
              <a:spcAft>
                <a:spcPts val="0"/>
              </a:spcAft>
              <a:buClr>
                <a:srgbClr val="282B2E"/>
              </a:buClr>
              <a:buSzPts val="2600"/>
              <a:buChar char="•"/>
            </a:pPr>
            <a:r>
              <a:rPr b="1" lang="en-US">
                <a:latin typeface="Libre Franklin"/>
                <a:ea typeface="Libre Franklin"/>
                <a:cs typeface="Libre Franklin"/>
                <a:sym typeface="Libre Franklin"/>
              </a:rPr>
              <a:t>Program Managers </a:t>
            </a:r>
            <a:r>
              <a:rPr lang="en-US">
                <a:latin typeface="Libre Franklin"/>
                <a:ea typeface="Libre Franklin"/>
                <a:cs typeface="Libre Franklin"/>
                <a:sym typeface="Libre Franklin"/>
              </a:rPr>
              <a:t>– Skilled people leaders who have proven clean energy demonstration and deployment experience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3"/>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Key Hires -- Leadership</a:t>
            </a:r>
            <a:endParaRPr/>
          </a:p>
        </p:txBody>
      </p:sp>
      <p:grpSp>
        <p:nvGrpSpPr>
          <p:cNvPr id="298" name="Google Shape;298;p13"/>
          <p:cNvGrpSpPr/>
          <p:nvPr/>
        </p:nvGrpSpPr>
        <p:grpSpPr>
          <a:xfrm>
            <a:off x="193675" y="1557867"/>
            <a:ext cx="5883275" cy="3894605"/>
            <a:chOff x="0" y="0"/>
            <a:chExt cx="5883275" cy="3894605"/>
          </a:xfrm>
        </p:grpSpPr>
        <p:sp>
          <p:nvSpPr>
            <p:cNvPr id="299" name="Google Shape;299;p13"/>
            <p:cNvSpPr/>
            <p:nvPr/>
          </p:nvSpPr>
          <p:spPr>
            <a:xfrm>
              <a:off x="0" y="0"/>
              <a:ext cx="5883275" cy="1225682"/>
            </a:xfrm>
            <a:prstGeom prst="roundRect">
              <a:avLst>
                <a:gd fmla="val 10000" name="adj"/>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00" name="Google Shape;300;p13"/>
            <p:cNvSpPr txBox="1"/>
            <p:nvPr/>
          </p:nvSpPr>
          <p:spPr>
            <a:xfrm>
              <a:off x="1299223" y="0"/>
              <a:ext cx="4584051" cy="122568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Libre Franklin"/>
                <a:buNone/>
              </a:pPr>
              <a:r>
                <a:rPr lang="en-US" sz="1900">
                  <a:solidFill>
                    <a:schemeClr val="lt1"/>
                  </a:solidFill>
                  <a:latin typeface="Libre Franklin"/>
                  <a:ea typeface="Libre Franklin"/>
                  <a:cs typeface="Libre Franklin"/>
                  <a:sym typeface="Libre Franklin"/>
                </a:rPr>
                <a:t>Civil Nuclear Credit Program Manager</a:t>
              </a:r>
              <a:endParaRPr sz="1300"/>
            </a:p>
            <a:p>
              <a:pPr indent="-165100" lvl="1" marL="171450" marR="0" rtl="0" algn="l">
                <a:lnSpc>
                  <a:spcPct val="90000"/>
                </a:lnSpc>
                <a:spcBef>
                  <a:spcPts val="700"/>
                </a:spcBef>
                <a:spcAft>
                  <a:spcPts val="0"/>
                </a:spcAft>
                <a:buClr>
                  <a:schemeClr val="lt1"/>
                </a:buClr>
                <a:buSzPts val="1500"/>
                <a:buFont typeface="Libre Franklin"/>
                <a:buChar char="•"/>
              </a:pPr>
              <a:r>
                <a:rPr b="0" i="0" lang="en-US" sz="1500" u="none" cap="none" strike="noStrike">
                  <a:solidFill>
                    <a:schemeClr val="lt1"/>
                  </a:solidFill>
                  <a:latin typeface="Libre Franklin"/>
                  <a:ea typeface="Libre Franklin"/>
                  <a:cs typeface="Libre Franklin"/>
                  <a:sym typeface="Libre Franklin"/>
                </a:rPr>
                <a:t>$6B program to keep existing reactors online</a:t>
              </a:r>
              <a:endParaRPr sz="1300"/>
            </a:p>
            <a:p>
              <a:pPr indent="-165100" lvl="1" marL="171450" marR="0" rtl="0" algn="l">
                <a:lnSpc>
                  <a:spcPct val="90000"/>
                </a:lnSpc>
                <a:spcBef>
                  <a:spcPts val="240"/>
                </a:spcBef>
                <a:spcAft>
                  <a:spcPts val="0"/>
                </a:spcAft>
                <a:buClr>
                  <a:schemeClr val="lt1"/>
                </a:buClr>
                <a:buSzPts val="1500"/>
                <a:buFont typeface="Libre Franklin"/>
                <a:buChar char="•"/>
              </a:pPr>
              <a:r>
                <a:rPr b="0" i="0" lang="en-US" sz="1500" u="none" cap="none" strike="noStrike">
                  <a:solidFill>
                    <a:schemeClr val="lt1"/>
                  </a:solidFill>
                  <a:latin typeface="Libre Franklin"/>
                  <a:ea typeface="Libre Franklin"/>
                  <a:cs typeface="Libre Franklin"/>
                  <a:sym typeface="Libre Franklin"/>
                </a:rPr>
                <a:t>Work with states, utilities, nuclear and hydro industries</a:t>
              </a:r>
              <a:endParaRPr sz="1300"/>
            </a:p>
          </p:txBody>
        </p:sp>
        <p:sp>
          <p:nvSpPr>
            <p:cNvPr id="301" name="Google Shape;301;p13"/>
            <p:cNvSpPr/>
            <p:nvPr/>
          </p:nvSpPr>
          <p:spPr>
            <a:xfrm>
              <a:off x="122568" y="122568"/>
              <a:ext cx="1176655" cy="980546"/>
            </a:xfrm>
            <a:prstGeom prst="roundRect">
              <a:avLst>
                <a:gd fmla="val 10000" name="adj"/>
              </a:avLst>
            </a:prstGeom>
            <a:blipFill rotWithShape="1">
              <a:blip r:embed="rId3">
                <a:alphaModFix/>
              </a:blip>
              <a:stretch>
                <a:fillRect b="-9999" l="0" r="0" t="-9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02" name="Google Shape;302;p13"/>
            <p:cNvSpPr/>
            <p:nvPr/>
          </p:nvSpPr>
          <p:spPr>
            <a:xfrm>
              <a:off x="0" y="1348250"/>
              <a:ext cx="5883275" cy="1225682"/>
            </a:xfrm>
            <a:prstGeom prst="roundRect">
              <a:avLst>
                <a:gd fmla="val 10000" name="adj"/>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03" name="Google Shape;303;p13"/>
            <p:cNvSpPr txBox="1"/>
            <p:nvPr/>
          </p:nvSpPr>
          <p:spPr>
            <a:xfrm>
              <a:off x="1299223" y="1348250"/>
              <a:ext cx="4584051" cy="122568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Libre Franklin"/>
                <a:buNone/>
              </a:pPr>
              <a:r>
                <a:rPr lang="en-US" sz="1900">
                  <a:solidFill>
                    <a:schemeClr val="lt1"/>
                  </a:solidFill>
                  <a:latin typeface="Libre Franklin"/>
                  <a:ea typeface="Libre Franklin"/>
                  <a:cs typeface="Libre Franklin"/>
                  <a:sym typeface="Libre Franklin"/>
                </a:rPr>
                <a:t>Weatherization Program Manager</a:t>
              </a:r>
              <a:endParaRPr sz="1300"/>
            </a:p>
            <a:p>
              <a:pPr indent="-165100" lvl="1" marL="171450" marR="0" rtl="0" algn="l">
                <a:lnSpc>
                  <a:spcPct val="90000"/>
                </a:lnSpc>
                <a:spcBef>
                  <a:spcPts val="700"/>
                </a:spcBef>
                <a:spcAft>
                  <a:spcPts val="0"/>
                </a:spcAft>
                <a:buClr>
                  <a:schemeClr val="lt1"/>
                </a:buClr>
                <a:buSzPts val="1500"/>
                <a:buFont typeface="Libre Franklin"/>
                <a:buChar char="•"/>
              </a:pPr>
              <a:r>
                <a:rPr b="0" i="0" lang="en-US" sz="1500" u="none" cap="none" strike="noStrike">
                  <a:solidFill>
                    <a:schemeClr val="lt1"/>
                  </a:solidFill>
                  <a:latin typeface="Libre Franklin"/>
                  <a:ea typeface="Libre Franklin"/>
                  <a:cs typeface="Libre Franklin"/>
                  <a:sym typeface="Libre Franklin"/>
                </a:rPr>
                <a:t>Help manage additional$3.5B in Weatherization funding in a $6B program</a:t>
              </a:r>
              <a:endParaRPr sz="1300"/>
            </a:p>
            <a:p>
              <a:pPr indent="-69850" lvl="1" marL="171450" marR="0" rtl="0" algn="l">
                <a:lnSpc>
                  <a:spcPct val="90000"/>
                </a:lnSpc>
                <a:spcBef>
                  <a:spcPts val="240"/>
                </a:spcBef>
                <a:spcAft>
                  <a:spcPts val="0"/>
                </a:spcAft>
                <a:buClr>
                  <a:schemeClr val="dk1"/>
                </a:buClr>
                <a:buSzPts val="1600"/>
                <a:buFont typeface="Libre Franklin"/>
                <a:buNone/>
              </a:pPr>
              <a:r>
                <a:t/>
              </a:r>
              <a:endParaRPr b="0" i="0" sz="1500" u="none" cap="none" strike="noStrike">
                <a:solidFill>
                  <a:schemeClr val="lt1"/>
                </a:solidFill>
                <a:latin typeface="Libre Franklin"/>
                <a:ea typeface="Libre Franklin"/>
                <a:cs typeface="Libre Franklin"/>
                <a:sym typeface="Libre Franklin"/>
              </a:endParaRPr>
            </a:p>
          </p:txBody>
        </p:sp>
        <p:sp>
          <p:nvSpPr>
            <p:cNvPr id="304" name="Google Shape;304;p13"/>
            <p:cNvSpPr/>
            <p:nvPr/>
          </p:nvSpPr>
          <p:spPr>
            <a:xfrm>
              <a:off x="122568" y="1470819"/>
              <a:ext cx="1176655" cy="980546"/>
            </a:xfrm>
            <a:prstGeom prst="roundRect">
              <a:avLst>
                <a:gd fmla="val 10000" name="adj"/>
              </a:avLst>
            </a:prstGeom>
            <a:blipFill rotWithShape="1">
              <a:blip r:embed="rId4">
                <a:alphaModFix/>
              </a:blip>
              <a:stretch>
                <a:fillRect b="-9999" l="0" r="0" t="-9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05" name="Google Shape;305;p13"/>
            <p:cNvSpPr/>
            <p:nvPr/>
          </p:nvSpPr>
          <p:spPr>
            <a:xfrm>
              <a:off x="0" y="2668923"/>
              <a:ext cx="5883275" cy="1225682"/>
            </a:xfrm>
            <a:prstGeom prst="roundRect">
              <a:avLst>
                <a:gd fmla="val 10000" name="adj"/>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06" name="Google Shape;306;p13"/>
            <p:cNvSpPr txBox="1"/>
            <p:nvPr/>
          </p:nvSpPr>
          <p:spPr>
            <a:xfrm>
              <a:off x="1299223" y="2668923"/>
              <a:ext cx="4584051" cy="122568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Libre Franklin"/>
                <a:buNone/>
              </a:pPr>
              <a:r>
                <a:rPr lang="en-US" sz="1800">
                  <a:solidFill>
                    <a:schemeClr val="lt1"/>
                  </a:solidFill>
                  <a:latin typeface="Libre Franklin"/>
                  <a:ea typeface="Libre Franklin"/>
                  <a:cs typeface="Libre Franklin"/>
                  <a:sym typeface="Libre Franklin"/>
                </a:rPr>
                <a:t>Director of Renewable Energy Programs</a:t>
              </a:r>
              <a:endParaRPr sz="1200"/>
            </a:p>
            <a:p>
              <a:pPr indent="-158750" lvl="1" marL="171450" marR="0" rtl="0" algn="l">
                <a:lnSpc>
                  <a:spcPct val="90000"/>
                </a:lnSpc>
                <a:spcBef>
                  <a:spcPts val="700"/>
                </a:spcBef>
                <a:spcAft>
                  <a:spcPts val="0"/>
                </a:spcAft>
                <a:buClr>
                  <a:schemeClr val="lt1"/>
                </a:buClr>
                <a:buSzPts val="1400"/>
                <a:buFont typeface="Libre Franklin"/>
                <a:buChar char="•"/>
              </a:pPr>
              <a:r>
                <a:rPr b="0" i="0" lang="en-US" u="none" cap="none" strike="noStrike">
                  <a:solidFill>
                    <a:schemeClr val="lt1"/>
                  </a:solidFill>
                  <a:latin typeface="Libre Franklin"/>
                  <a:ea typeface="Libre Franklin"/>
                  <a:cs typeface="Libre Franklin"/>
                  <a:sym typeface="Libre Franklin"/>
                </a:rPr>
                <a:t>Manage vertical covering Clean Energy demonstrations in rural areas, on mine lands, and through energy storage</a:t>
              </a:r>
              <a:endParaRPr sz="1200"/>
            </a:p>
          </p:txBody>
        </p:sp>
        <p:sp>
          <p:nvSpPr>
            <p:cNvPr id="307" name="Google Shape;307;p13"/>
            <p:cNvSpPr/>
            <p:nvPr/>
          </p:nvSpPr>
          <p:spPr>
            <a:xfrm>
              <a:off x="122568" y="2819069"/>
              <a:ext cx="1176655" cy="980546"/>
            </a:xfrm>
            <a:prstGeom prst="roundRect">
              <a:avLst>
                <a:gd fmla="val 10000" name="adj"/>
              </a:avLst>
            </a:prstGeom>
            <a:blipFill rotWithShape="1">
              <a:blip r:embed="rId5">
                <a:alphaModFix/>
              </a:blip>
              <a:stretch>
                <a:fillRect b="-9999" l="0" r="0" t="-9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grpSp>
      <p:grpSp>
        <p:nvGrpSpPr>
          <p:cNvPr id="308" name="Google Shape;308;p13"/>
          <p:cNvGrpSpPr/>
          <p:nvPr/>
        </p:nvGrpSpPr>
        <p:grpSpPr>
          <a:xfrm>
            <a:off x="6230918" y="1557867"/>
            <a:ext cx="5883275" cy="3894605"/>
            <a:chOff x="0" y="0"/>
            <a:chExt cx="5883275" cy="3894605"/>
          </a:xfrm>
        </p:grpSpPr>
        <p:sp>
          <p:nvSpPr>
            <p:cNvPr id="309" name="Google Shape;309;p13"/>
            <p:cNvSpPr/>
            <p:nvPr/>
          </p:nvSpPr>
          <p:spPr>
            <a:xfrm>
              <a:off x="0" y="0"/>
              <a:ext cx="5883275" cy="1225682"/>
            </a:xfrm>
            <a:prstGeom prst="roundRect">
              <a:avLst>
                <a:gd fmla="val 10000" name="adj"/>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10" name="Google Shape;310;p13"/>
            <p:cNvSpPr txBox="1"/>
            <p:nvPr/>
          </p:nvSpPr>
          <p:spPr>
            <a:xfrm>
              <a:off x="1299223" y="0"/>
              <a:ext cx="4584051" cy="1225682"/>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Libre Franklin"/>
                <a:buNone/>
              </a:pPr>
              <a:r>
                <a:rPr lang="en-US" sz="2000">
                  <a:solidFill>
                    <a:schemeClr val="lt1"/>
                  </a:solidFill>
                  <a:latin typeface="Libre Franklin"/>
                  <a:ea typeface="Libre Franklin"/>
                  <a:cs typeface="Libre Franklin"/>
                  <a:sym typeface="Libre Franklin"/>
                </a:rPr>
                <a:t>Industrial Assessment Center Program Manager</a:t>
              </a:r>
              <a:endParaRPr sz="1300"/>
            </a:p>
            <a:p>
              <a:pPr indent="-165100" lvl="1" marL="171450" marR="0" rtl="0" algn="l">
                <a:lnSpc>
                  <a:spcPct val="90000"/>
                </a:lnSpc>
                <a:spcBef>
                  <a:spcPts val="735"/>
                </a:spcBef>
                <a:spcAft>
                  <a:spcPts val="0"/>
                </a:spcAft>
                <a:buClr>
                  <a:schemeClr val="lt1"/>
                </a:buClr>
                <a:buSzPts val="1500"/>
                <a:buFont typeface="Libre Franklin"/>
                <a:buChar char="•"/>
              </a:pPr>
              <a:r>
                <a:rPr b="0" i="0" lang="en-US" sz="1500" u="none" cap="none" strike="noStrike">
                  <a:solidFill>
                    <a:schemeClr val="lt1"/>
                  </a:solidFill>
                  <a:latin typeface="Libre Franklin"/>
                  <a:ea typeface="Libre Franklin"/>
                  <a:cs typeface="Libre Franklin"/>
                  <a:sym typeface="Libre Franklin"/>
                </a:rPr>
                <a:t>Manage program to improve energy efficiency in heavy industry</a:t>
              </a:r>
              <a:endParaRPr sz="1300"/>
            </a:p>
          </p:txBody>
        </p:sp>
        <p:sp>
          <p:nvSpPr>
            <p:cNvPr id="311" name="Google Shape;311;p13"/>
            <p:cNvSpPr/>
            <p:nvPr/>
          </p:nvSpPr>
          <p:spPr>
            <a:xfrm>
              <a:off x="122568" y="122568"/>
              <a:ext cx="1176655" cy="980546"/>
            </a:xfrm>
            <a:prstGeom prst="roundRect">
              <a:avLst>
                <a:gd fmla="val 10000" name="adj"/>
              </a:avLst>
            </a:prstGeom>
            <a:blipFill rotWithShape="1">
              <a:blip r:embed="rId6">
                <a:alphaModFix/>
              </a:blip>
              <a:stretch>
                <a:fillRect b="-9999" l="0" r="0" t="-9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12" name="Google Shape;312;p13"/>
            <p:cNvSpPr/>
            <p:nvPr/>
          </p:nvSpPr>
          <p:spPr>
            <a:xfrm>
              <a:off x="0" y="1348250"/>
              <a:ext cx="5883275" cy="1225682"/>
            </a:xfrm>
            <a:prstGeom prst="roundRect">
              <a:avLst>
                <a:gd fmla="val 10000" name="adj"/>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13" name="Google Shape;313;p13"/>
            <p:cNvSpPr txBox="1"/>
            <p:nvPr/>
          </p:nvSpPr>
          <p:spPr>
            <a:xfrm>
              <a:off x="1299223" y="1348250"/>
              <a:ext cx="4584051" cy="1225682"/>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Libre Franklin"/>
                <a:buNone/>
              </a:pPr>
              <a:r>
                <a:rPr lang="en-US" sz="2000">
                  <a:solidFill>
                    <a:schemeClr val="lt1"/>
                  </a:solidFill>
                  <a:latin typeface="Libre Franklin"/>
                  <a:ea typeface="Libre Franklin"/>
                  <a:cs typeface="Libre Franklin"/>
                  <a:sym typeface="Libre Franklin"/>
                </a:rPr>
                <a:t>Director of External Affairs</a:t>
              </a:r>
              <a:endParaRPr sz="1300"/>
            </a:p>
            <a:p>
              <a:pPr indent="-165100" lvl="1" marL="171450" marR="0" rtl="0" algn="l">
                <a:lnSpc>
                  <a:spcPct val="90000"/>
                </a:lnSpc>
                <a:spcBef>
                  <a:spcPts val="735"/>
                </a:spcBef>
                <a:spcAft>
                  <a:spcPts val="0"/>
                </a:spcAft>
                <a:buClr>
                  <a:schemeClr val="lt1"/>
                </a:buClr>
                <a:buSzPts val="1500"/>
                <a:buFont typeface="Libre Franklin"/>
                <a:buChar char="•"/>
              </a:pPr>
              <a:r>
                <a:rPr b="0" i="0" lang="en-US" sz="1500" u="none" cap="none" strike="noStrike">
                  <a:solidFill>
                    <a:schemeClr val="lt1"/>
                  </a:solidFill>
                  <a:latin typeface="Libre Franklin"/>
                  <a:ea typeface="Libre Franklin"/>
                  <a:cs typeface="Libre Franklin"/>
                  <a:sym typeface="Libre Franklin"/>
                </a:rPr>
                <a:t>B</a:t>
              </a:r>
              <a:r>
                <a:rPr b="0" i="0" lang="en-US" u="none" cap="none" strike="noStrike">
                  <a:solidFill>
                    <a:schemeClr val="lt1"/>
                  </a:solidFill>
                  <a:latin typeface="Libre Franklin"/>
                  <a:ea typeface="Libre Franklin"/>
                  <a:cs typeface="Libre Franklin"/>
                  <a:sym typeface="Libre Franklin"/>
                </a:rPr>
                <a:t>uild and drive an external affairs strategy across all Under Secretary for Infrastructure Offices </a:t>
              </a:r>
              <a:endParaRPr sz="1200"/>
            </a:p>
            <a:p>
              <a:pPr indent="-158750" lvl="1" marL="171450" marR="0" rtl="0" algn="l">
                <a:lnSpc>
                  <a:spcPct val="90000"/>
                </a:lnSpc>
                <a:spcBef>
                  <a:spcPts val="240"/>
                </a:spcBef>
                <a:spcAft>
                  <a:spcPts val="0"/>
                </a:spcAft>
                <a:buClr>
                  <a:schemeClr val="lt1"/>
                </a:buClr>
                <a:buSzPts val="1400"/>
                <a:buFont typeface="Libre Franklin"/>
                <a:buChar char="•"/>
              </a:pPr>
              <a:r>
                <a:rPr b="0" i="0" lang="en-US" u="none" cap="none" strike="noStrike">
                  <a:solidFill>
                    <a:schemeClr val="lt1"/>
                  </a:solidFill>
                  <a:latin typeface="Libre Franklin"/>
                  <a:ea typeface="Libre Franklin"/>
                  <a:cs typeface="Libre Franklin"/>
                  <a:sym typeface="Libre Franklin"/>
                </a:rPr>
                <a:t>Manage communications, stakeholder, leg staff</a:t>
              </a:r>
              <a:endParaRPr sz="1200"/>
            </a:p>
          </p:txBody>
        </p:sp>
        <p:sp>
          <p:nvSpPr>
            <p:cNvPr id="314" name="Google Shape;314;p13"/>
            <p:cNvSpPr/>
            <p:nvPr/>
          </p:nvSpPr>
          <p:spPr>
            <a:xfrm>
              <a:off x="122568" y="1470818"/>
              <a:ext cx="1176655" cy="980546"/>
            </a:xfrm>
            <a:prstGeom prst="roundRect">
              <a:avLst>
                <a:gd fmla="val 10000" name="adj"/>
              </a:avLst>
            </a:prstGeom>
            <a:blipFill rotWithShape="1">
              <a:blip r:embed="rId7">
                <a:alphaModFix/>
              </a:blip>
              <a:stretch>
                <a:fillRect b="-9999" l="0" r="0" t="-9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15" name="Google Shape;315;p13"/>
            <p:cNvSpPr/>
            <p:nvPr/>
          </p:nvSpPr>
          <p:spPr>
            <a:xfrm>
              <a:off x="0" y="2668923"/>
              <a:ext cx="5883275" cy="1225682"/>
            </a:xfrm>
            <a:prstGeom prst="roundRect">
              <a:avLst>
                <a:gd fmla="val 10000" name="adj"/>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316" name="Google Shape;316;p13"/>
            <p:cNvSpPr txBox="1"/>
            <p:nvPr/>
          </p:nvSpPr>
          <p:spPr>
            <a:xfrm>
              <a:off x="1299223" y="2668923"/>
              <a:ext cx="4584051" cy="1225682"/>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Libre Franklin"/>
                <a:buNone/>
              </a:pPr>
              <a:r>
                <a:rPr lang="en-US" sz="2000">
                  <a:solidFill>
                    <a:schemeClr val="lt1"/>
                  </a:solidFill>
                  <a:latin typeface="Libre Franklin"/>
                  <a:ea typeface="Libre Franklin"/>
                  <a:cs typeface="Libre Franklin"/>
                  <a:sym typeface="Libre Franklin"/>
                </a:rPr>
                <a:t>Critical Materials Program Manager</a:t>
              </a:r>
              <a:endParaRPr sz="1300"/>
            </a:p>
            <a:p>
              <a:pPr indent="-165100" lvl="1" marL="171450" marR="0" rtl="0" algn="l">
                <a:lnSpc>
                  <a:spcPct val="90000"/>
                </a:lnSpc>
                <a:spcBef>
                  <a:spcPts val="735"/>
                </a:spcBef>
                <a:spcAft>
                  <a:spcPts val="0"/>
                </a:spcAft>
                <a:buClr>
                  <a:schemeClr val="lt1"/>
                </a:buClr>
                <a:buSzPts val="1500"/>
                <a:buFont typeface="Libre Franklin"/>
                <a:buChar char="•"/>
              </a:pPr>
              <a:r>
                <a:rPr b="0" i="0" lang="en-US" sz="1500" u="none" cap="none" strike="noStrike">
                  <a:solidFill>
                    <a:schemeClr val="lt1"/>
                  </a:solidFill>
                  <a:latin typeface="Libre Franklin"/>
                  <a:ea typeface="Libre Franklin"/>
                  <a:cs typeface="Libre Franklin"/>
                  <a:sym typeface="Libre Franklin"/>
                </a:rPr>
                <a:t>Oversees $6.2B battery and critical mineral recycling programs, as well as rare earth demonstration facility programs</a:t>
              </a:r>
              <a:endParaRPr sz="1300"/>
            </a:p>
          </p:txBody>
        </p:sp>
        <p:sp>
          <p:nvSpPr>
            <p:cNvPr id="317" name="Google Shape;317;p13"/>
            <p:cNvSpPr/>
            <p:nvPr/>
          </p:nvSpPr>
          <p:spPr>
            <a:xfrm>
              <a:off x="122568" y="2819069"/>
              <a:ext cx="1176655" cy="980546"/>
            </a:xfrm>
            <a:prstGeom prst="roundRect">
              <a:avLst>
                <a:gd fmla="val 10000" name="adj"/>
              </a:avLst>
            </a:prstGeom>
            <a:blipFill rotWithShape="1">
              <a:blip r:embed="rId8">
                <a:alphaModFix/>
              </a:blip>
              <a:stretch>
                <a:fillRect b="-9999" l="0" r="0" t="-9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4"/>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Next Steps</a:t>
            </a:r>
            <a:endParaRPr/>
          </a:p>
        </p:txBody>
      </p:sp>
      <p:sp>
        <p:nvSpPr>
          <p:cNvPr id="323" name="Google Shape;323;p14"/>
          <p:cNvSpPr txBox="1"/>
          <p:nvPr>
            <p:ph idx="1" type="body"/>
          </p:nvPr>
        </p:nvSpPr>
        <p:spPr>
          <a:xfrm>
            <a:off x="477615" y="1046533"/>
            <a:ext cx="11236267" cy="53707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282B2E"/>
              </a:buClr>
              <a:buSzPts val="2600"/>
              <a:buChar char="•"/>
            </a:pPr>
            <a:r>
              <a:rPr lang="en-US"/>
              <a:t>We want to work with YOU to target opportunities to your networks</a:t>
            </a:r>
            <a:endParaRPr/>
          </a:p>
          <a:p>
            <a:pPr indent="0" lvl="0" marL="342900" rtl="0" algn="l">
              <a:spcBef>
                <a:spcPts val="520"/>
              </a:spcBef>
              <a:spcAft>
                <a:spcPts val="0"/>
              </a:spcAft>
              <a:buNone/>
            </a:pPr>
            <a:r>
              <a:t/>
            </a:r>
            <a:endParaRPr/>
          </a:p>
          <a:p>
            <a:pPr indent="-342900" lvl="0" marL="342900" rtl="0" algn="l">
              <a:spcBef>
                <a:spcPts val="520"/>
              </a:spcBef>
              <a:spcAft>
                <a:spcPts val="0"/>
              </a:spcAft>
              <a:buClr>
                <a:srgbClr val="282B2E"/>
              </a:buClr>
              <a:buSzPts val="2600"/>
              <a:buChar char="•"/>
            </a:pPr>
            <a:r>
              <a:rPr lang="en-US"/>
              <a:t>Reach out to key candidates directly</a:t>
            </a:r>
            <a:endParaRPr/>
          </a:p>
          <a:p>
            <a:pPr indent="0" lvl="0" marL="342900" rtl="0" algn="l">
              <a:spcBef>
                <a:spcPts val="520"/>
              </a:spcBef>
              <a:spcAft>
                <a:spcPts val="0"/>
              </a:spcAft>
              <a:buNone/>
            </a:pPr>
            <a:r>
              <a:t/>
            </a:r>
            <a:endParaRPr/>
          </a:p>
          <a:p>
            <a:pPr indent="-342900" lvl="0" marL="342900" rtl="0" algn="l">
              <a:spcBef>
                <a:spcPts val="520"/>
              </a:spcBef>
              <a:spcAft>
                <a:spcPts val="0"/>
              </a:spcAft>
              <a:buClr>
                <a:srgbClr val="282B2E"/>
              </a:buClr>
              <a:buSzPts val="2600"/>
              <a:buChar char="•"/>
            </a:pPr>
            <a:r>
              <a:rPr lang="en-US"/>
              <a:t>Encourage people to submit their resume to: Energy.gov/CleanEnergyCorps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Agenda</a:t>
            </a:r>
            <a:endParaRPr/>
          </a:p>
        </p:txBody>
      </p:sp>
      <p:sp>
        <p:nvSpPr>
          <p:cNvPr id="187" name="Google Shape;187;p2"/>
          <p:cNvSpPr txBox="1"/>
          <p:nvPr>
            <p:ph idx="1" type="body"/>
          </p:nvPr>
        </p:nvSpPr>
        <p:spPr>
          <a:xfrm>
            <a:off x="477615" y="1046533"/>
            <a:ext cx="11236267" cy="53707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282B2E"/>
              </a:buClr>
              <a:buSzPts val="2600"/>
              <a:buChar char="•"/>
            </a:pPr>
            <a:r>
              <a:rPr lang="en-US"/>
              <a:t>This Moment and Our Goals</a:t>
            </a:r>
            <a:endParaRPr/>
          </a:p>
          <a:p>
            <a:pPr indent="-342900" lvl="0" marL="342900" rtl="0" algn="l">
              <a:spcBef>
                <a:spcPts val="520"/>
              </a:spcBef>
              <a:spcAft>
                <a:spcPts val="0"/>
              </a:spcAft>
              <a:buClr>
                <a:srgbClr val="282B2E"/>
              </a:buClr>
              <a:buSzPts val="2600"/>
              <a:buChar char="•"/>
            </a:pPr>
            <a:r>
              <a:rPr lang="en-US"/>
              <a:t>What is the Clean Energy Corps</a:t>
            </a:r>
            <a:endParaRPr/>
          </a:p>
          <a:p>
            <a:pPr indent="-342900" lvl="0" marL="342900" rtl="0" algn="l">
              <a:spcBef>
                <a:spcPts val="520"/>
              </a:spcBef>
              <a:spcAft>
                <a:spcPts val="0"/>
              </a:spcAft>
              <a:buClr>
                <a:srgbClr val="282B2E"/>
              </a:buClr>
              <a:buSzPts val="2600"/>
              <a:buChar char="•"/>
            </a:pPr>
            <a:r>
              <a:rPr lang="en-US"/>
              <a:t>Who we’re looking for</a:t>
            </a:r>
            <a:endParaRPr/>
          </a:p>
          <a:p>
            <a:pPr indent="-342900" lvl="0" marL="342900" rtl="0" algn="l">
              <a:spcBef>
                <a:spcPts val="520"/>
              </a:spcBef>
              <a:spcAft>
                <a:spcPts val="0"/>
              </a:spcAft>
              <a:buClr>
                <a:srgbClr val="282B2E"/>
              </a:buClr>
              <a:buSzPts val="2600"/>
              <a:buChar char="•"/>
            </a:pPr>
            <a:r>
              <a:rPr lang="en-US"/>
              <a:t>Next Steps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This moment: Generational Investments in Clean Energy</a:t>
            </a:r>
            <a:endParaRPr/>
          </a:p>
        </p:txBody>
      </p:sp>
      <p:pic>
        <p:nvPicPr>
          <p:cNvPr descr="Justice40 Initiative | Department of Energy" id="193" name="Google Shape;193;p3"/>
          <p:cNvPicPr preferRelativeResize="0"/>
          <p:nvPr/>
        </p:nvPicPr>
        <p:blipFill rotWithShape="1">
          <a:blip r:embed="rId3">
            <a:alphaModFix/>
          </a:blip>
          <a:srcRect b="0" l="0" r="0" t="0"/>
          <a:stretch/>
        </p:blipFill>
        <p:spPr>
          <a:xfrm>
            <a:off x="6522719" y="905758"/>
            <a:ext cx="4180941" cy="2355603"/>
          </a:xfrm>
          <a:prstGeom prst="rect">
            <a:avLst/>
          </a:prstGeom>
          <a:noFill/>
          <a:ln>
            <a:noFill/>
          </a:ln>
        </p:spPr>
      </p:pic>
      <p:pic>
        <p:nvPicPr>
          <p:cNvPr id="194" name="Google Shape;194;p3"/>
          <p:cNvPicPr preferRelativeResize="0"/>
          <p:nvPr/>
        </p:nvPicPr>
        <p:blipFill rotWithShape="1">
          <a:blip r:embed="rId4">
            <a:alphaModFix/>
          </a:blip>
          <a:srcRect b="0" l="0" r="0" t="0"/>
          <a:stretch/>
        </p:blipFill>
        <p:spPr>
          <a:xfrm>
            <a:off x="225106" y="905758"/>
            <a:ext cx="4450325" cy="2355603"/>
          </a:xfrm>
          <a:prstGeom prst="rect">
            <a:avLst/>
          </a:prstGeom>
          <a:noFill/>
          <a:ln>
            <a:noFill/>
          </a:ln>
        </p:spPr>
      </p:pic>
      <p:pic>
        <p:nvPicPr>
          <p:cNvPr descr="Biden's Cabinet promote Inflation Reduction Act" id="195" name="Google Shape;195;p3"/>
          <p:cNvPicPr preferRelativeResize="0"/>
          <p:nvPr/>
        </p:nvPicPr>
        <p:blipFill rotWithShape="1">
          <a:blip r:embed="rId5">
            <a:alphaModFix/>
          </a:blip>
          <a:srcRect b="0" l="0" r="0" t="0"/>
          <a:stretch/>
        </p:blipFill>
        <p:spPr>
          <a:xfrm>
            <a:off x="225107" y="3803903"/>
            <a:ext cx="4450325" cy="2503308"/>
          </a:xfrm>
          <a:prstGeom prst="rect">
            <a:avLst/>
          </a:prstGeom>
          <a:noFill/>
          <a:ln>
            <a:noFill/>
          </a:ln>
        </p:spPr>
      </p:pic>
      <p:sp>
        <p:nvSpPr>
          <p:cNvPr id="196" name="Google Shape;196;p3"/>
          <p:cNvSpPr txBox="1"/>
          <p:nvPr/>
        </p:nvSpPr>
        <p:spPr>
          <a:xfrm>
            <a:off x="4675431" y="935228"/>
            <a:ext cx="1701000" cy="192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700" u="none" cap="none" strike="noStrike">
                <a:solidFill>
                  <a:schemeClr val="dk1"/>
                </a:solidFill>
                <a:latin typeface="Libre Franklin"/>
                <a:ea typeface="Libre Franklin"/>
                <a:cs typeface="Libre Franklin"/>
                <a:sym typeface="Libre Franklin"/>
              </a:rPr>
              <a:t>$62 Billion in Bipartisan Infrastructure Law funding to DOE, part of $370B in IIJA funding overall</a:t>
            </a:r>
            <a:endParaRPr sz="1700">
              <a:solidFill>
                <a:schemeClr val="dk1"/>
              </a:solidFill>
              <a:latin typeface="Libre Franklin"/>
              <a:ea typeface="Libre Franklin"/>
              <a:cs typeface="Libre Franklin"/>
              <a:sym typeface="Libre Franklin"/>
            </a:endParaRPr>
          </a:p>
        </p:txBody>
      </p:sp>
      <p:sp>
        <p:nvSpPr>
          <p:cNvPr id="197" name="Google Shape;197;p3"/>
          <p:cNvSpPr txBox="1"/>
          <p:nvPr/>
        </p:nvSpPr>
        <p:spPr>
          <a:xfrm>
            <a:off x="4675430" y="3782567"/>
            <a:ext cx="1701000" cy="270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Libre Franklin"/>
                <a:ea typeface="Libre Franklin"/>
                <a:cs typeface="Libre Franklin"/>
                <a:sym typeface="Libre Franklin"/>
              </a:rPr>
              <a:t>$30+ Billion in Inflation Reduction Act funding to DOE, more through tax credits, part of $390B in climate spending</a:t>
            </a:r>
            <a:endParaRPr sz="1300"/>
          </a:p>
        </p:txBody>
      </p:sp>
      <p:sp>
        <p:nvSpPr>
          <p:cNvPr id="198" name="Google Shape;198;p3"/>
          <p:cNvSpPr txBox="1"/>
          <p:nvPr/>
        </p:nvSpPr>
        <p:spPr>
          <a:xfrm>
            <a:off x="10703660" y="935228"/>
            <a:ext cx="1410600" cy="166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Libre Franklin"/>
                <a:ea typeface="Libre Franklin"/>
                <a:cs typeface="Libre Franklin"/>
                <a:sym typeface="Libre Franklin"/>
              </a:rPr>
              <a:t>140 covered programs through the J40 Initiative</a:t>
            </a:r>
            <a:endParaRPr sz="1300"/>
          </a:p>
        </p:txBody>
      </p:sp>
      <p:pic>
        <p:nvPicPr>
          <p:cNvPr descr="Biden signs bill to boost U.S. chips, compete with China | Reuters" id="199" name="Google Shape;199;p3"/>
          <p:cNvPicPr preferRelativeResize="0"/>
          <p:nvPr/>
        </p:nvPicPr>
        <p:blipFill rotWithShape="1">
          <a:blip r:embed="rId6">
            <a:alphaModFix/>
          </a:blip>
          <a:srcRect b="0" l="0" r="0" t="0"/>
          <a:stretch/>
        </p:blipFill>
        <p:spPr>
          <a:xfrm>
            <a:off x="6522719" y="3803903"/>
            <a:ext cx="4034009" cy="2592520"/>
          </a:xfrm>
          <a:prstGeom prst="rect">
            <a:avLst/>
          </a:prstGeom>
          <a:noFill/>
          <a:ln>
            <a:noFill/>
          </a:ln>
        </p:spPr>
      </p:pic>
      <p:sp>
        <p:nvSpPr>
          <p:cNvPr id="200" name="Google Shape;200;p3"/>
          <p:cNvSpPr txBox="1"/>
          <p:nvPr/>
        </p:nvSpPr>
        <p:spPr>
          <a:xfrm>
            <a:off x="10556729" y="3874899"/>
            <a:ext cx="1738200" cy="166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Libre Franklin"/>
                <a:ea typeface="Libre Franklin"/>
                <a:cs typeface="Libre Franklin"/>
                <a:sym typeface="Libre Franklin"/>
              </a:rPr>
              <a:t>CHIPS Act to invest in domestic manufacturing, science, and R&amp;D capability</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4"/>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Bipartisan Infrastructure Law and Infrastructure Reduction Act Goals</a:t>
            </a:r>
            <a:endParaRPr/>
          </a:p>
        </p:txBody>
      </p:sp>
      <p:grpSp>
        <p:nvGrpSpPr>
          <p:cNvPr id="206" name="Google Shape;206;p4"/>
          <p:cNvGrpSpPr/>
          <p:nvPr/>
        </p:nvGrpSpPr>
        <p:grpSpPr>
          <a:xfrm>
            <a:off x="-5857106" y="-55819"/>
            <a:ext cx="14178398" cy="7293488"/>
            <a:chOff x="-6126981" y="-937410"/>
            <a:chExt cx="14178398" cy="7293488"/>
          </a:xfrm>
        </p:grpSpPr>
        <p:sp>
          <p:nvSpPr>
            <p:cNvPr id="207" name="Google Shape;207;p4"/>
            <p:cNvSpPr/>
            <p:nvPr/>
          </p:nvSpPr>
          <p:spPr>
            <a:xfrm>
              <a:off x="-6126981" y="-937410"/>
              <a:ext cx="7293488" cy="7293488"/>
            </a:xfrm>
            <a:prstGeom prst="blockArc">
              <a:avLst>
                <a:gd fmla="val 18900000" name="adj1"/>
                <a:gd fmla="val 2700000" name="adj2"/>
                <a:gd fmla="val 296" name="adj3"/>
              </a:avLst>
            </a:prstGeom>
            <a:noFill/>
            <a:ln cap="flat" cmpd="sng" w="25400">
              <a:solidFill>
                <a:srgbClr val="5295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509717" y="338558"/>
              <a:ext cx="7541700" cy="67755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txBox="1"/>
            <p:nvPr/>
          </p:nvSpPr>
          <p:spPr>
            <a:xfrm>
              <a:off x="509717" y="338558"/>
              <a:ext cx="7541700" cy="677550"/>
            </a:xfrm>
            <a:prstGeom prst="rect">
              <a:avLst/>
            </a:prstGeom>
            <a:noFill/>
            <a:ln>
              <a:noFill/>
            </a:ln>
          </p:spPr>
          <p:txBody>
            <a:bodyPr anchorCtr="0" anchor="ctr" bIns="53325" lIns="537800" spcFirstLastPara="1" rIns="53325" wrap="square" tIns="53325">
              <a:noAutofit/>
            </a:bodyPr>
            <a:lstStyle/>
            <a:p>
              <a:pPr indent="0" lvl="0" marL="0" marR="0" rtl="0" algn="l">
                <a:lnSpc>
                  <a:spcPct val="90000"/>
                </a:lnSpc>
                <a:spcBef>
                  <a:spcPts val="0"/>
                </a:spcBef>
                <a:spcAft>
                  <a:spcPts val="0"/>
                </a:spcAft>
                <a:buClr>
                  <a:schemeClr val="lt1"/>
                </a:buClr>
                <a:buSzPts val="2100"/>
                <a:buFont typeface="Libre Franklin"/>
                <a:buNone/>
              </a:pPr>
              <a:r>
                <a:rPr lang="en-US" sz="2100">
                  <a:solidFill>
                    <a:srgbClr val="3F3F3F"/>
                  </a:solidFill>
                  <a:latin typeface="Libre Franklin"/>
                  <a:ea typeface="Libre Franklin"/>
                  <a:cs typeface="Libre Franklin"/>
                  <a:sym typeface="Libre Franklin"/>
                </a:rPr>
                <a:t>Lowering Energy Bills for Households and Businesses</a:t>
              </a:r>
              <a:endParaRPr>
                <a:solidFill>
                  <a:srgbClr val="3F3F3F"/>
                </a:solidFill>
              </a:endParaRPr>
            </a:p>
          </p:txBody>
        </p:sp>
        <p:sp>
          <p:nvSpPr>
            <p:cNvPr id="210" name="Google Shape;210;p4"/>
            <p:cNvSpPr/>
            <p:nvPr/>
          </p:nvSpPr>
          <p:spPr>
            <a:xfrm>
              <a:off x="86248" y="253864"/>
              <a:ext cx="846937" cy="846937"/>
            </a:xfrm>
            <a:prstGeom prst="ellipse">
              <a:avLst/>
            </a:prstGeom>
            <a:solidFill>
              <a:schemeClr val="lt1"/>
            </a:solidFill>
            <a:ln cap="flat" cmpd="sng" w="25400">
              <a:solidFill>
                <a:srgbClr val="69BB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995230" y="1354558"/>
              <a:ext cx="7056187" cy="67755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txBox="1"/>
            <p:nvPr/>
          </p:nvSpPr>
          <p:spPr>
            <a:xfrm>
              <a:off x="995230" y="1354558"/>
              <a:ext cx="7056187" cy="677550"/>
            </a:xfrm>
            <a:prstGeom prst="rect">
              <a:avLst/>
            </a:prstGeom>
            <a:noFill/>
            <a:ln>
              <a:noFill/>
            </a:ln>
          </p:spPr>
          <p:txBody>
            <a:bodyPr anchorCtr="0" anchor="ctr" bIns="53325" lIns="537800" spcFirstLastPara="1" rIns="53325" wrap="square" tIns="53325">
              <a:noAutofit/>
            </a:bodyPr>
            <a:lstStyle/>
            <a:p>
              <a:pPr indent="0" lvl="0" marL="0" marR="0" rtl="0" algn="l">
                <a:lnSpc>
                  <a:spcPct val="90000"/>
                </a:lnSpc>
                <a:spcBef>
                  <a:spcPts val="0"/>
                </a:spcBef>
                <a:spcAft>
                  <a:spcPts val="0"/>
                </a:spcAft>
                <a:buClr>
                  <a:schemeClr val="lt1"/>
                </a:buClr>
                <a:buSzPts val="2100"/>
                <a:buFont typeface="Libre Franklin"/>
                <a:buNone/>
              </a:pPr>
              <a:r>
                <a:rPr lang="en-US" sz="2100">
                  <a:solidFill>
                    <a:srgbClr val="3F3F3F"/>
                  </a:solidFill>
                  <a:latin typeface="Libre Franklin"/>
                  <a:ea typeface="Libre Franklin"/>
                  <a:cs typeface="Libre Franklin"/>
                  <a:sym typeface="Libre Franklin"/>
                </a:rPr>
                <a:t>Creating Good Jobs and Boosting Domestic Manufacturing</a:t>
              </a:r>
              <a:endParaRPr sz="2100">
                <a:solidFill>
                  <a:srgbClr val="3F3F3F"/>
                </a:solidFill>
                <a:latin typeface="Libre Franklin"/>
                <a:ea typeface="Libre Franklin"/>
                <a:cs typeface="Libre Franklin"/>
                <a:sym typeface="Libre Franklin"/>
              </a:endParaRPr>
            </a:p>
          </p:txBody>
        </p:sp>
        <p:sp>
          <p:nvSpPr>
            <p:cNvPr id="213" name="Google Shape;213;p4"/>
            <p:cNvSpPr/>
            <p:nvPr/>
          </p:nvSpPr>
          <p:spPr>
            <a:xfrm>
              <a:off x="571761" y="1269864"/>
              <a:ext cx="846937" cy="846937"/>
            </a:xfrm>
            <a:prstGeom prst="ellipse">
              <a:avLst/>
            </a:prstGeom>
            <a:solidFill>
              <a:schemeClr val="lt1"/>
            </a:solidFill>
            <a:ln cap="flat" cmpd="sng" w="25400">
              <a:solidFill>
                <a:srgbClr val="69BB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1144243" y="2370558"/>
              <a:ext cx="6907174" cy="67755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txBox="1"/>
            <p:nvPr/>
          </p:nvSpPr>
          <p:spPr>
            <a:xfrm>
              <a:off x="1144243" y="2370558"/>
              <a:ext cx="6907174" cy="677550"/>
            </a:xfrm>
            <a:prstGeom prst="rect">
              <a:avLst/>
            </a:prstGeom>
            <a:noFill/>
            <a:ln>
              <a:noFill/>
            </a:ln>
          </p:spPr>
          <p:txBody>
            <a:bodyPr anchorCtr="0" anchor="ctr" bIns="53325" lIns="537800" spcFirstLastPara="1" rIns="53325" wrap="square" tIns="53325">
              <a:noAutofit/>
            </a:bodyPr>
            <a:lstStyle/>
            <a:p>
              <a:pPr indent="0" lvl="0" marL="0" marR="0" rtl="0" algn="l">
                <a:lnSpc>
                  <a:spcPct val="90000"/>
                </a:lnSpc>
                <a:spcBef>
                  <a:spcPts val="0"/>
                </a:spcBef>
                <a:spcAft>
                  <a:spcPts val="0"/>
                </a:spcAft>
                <a:buClr>
                  <a:schemeClr val="lt1"/>
                </a:buClr>
                <a:buSzPts val="2100"/>
                <a:buFont typeface="Libre Franklin"/>
                <a:buNone/>
              </a:pPr>
              <a:r>
                <a:rPr lang="en-US" sz="2100">
                  <a:solidFill>
                    <a:srgbClr val="3F3F3F"/>
                  </a:solidFill>
                  <a:latin typeface="Libre Franklin"/>
                  <a:ea typeface="Libre Franklin"/>
                  <a:cs typeface="Libre Franklin"/>
                  <a:sym typeface="Libre Franklin"/>
                </a:rPr>
                <a:t>Embarking on World-Class, Next Generation Energy Technology Demonstrations</a:t>
              </a:r>
              <a:endParaRPr sz="2100">
                <a:solidFill>
                  <a:srgbClr val="3F3F3F"/>
                </a:solidFill>
                <a:latin typeface="Libre Franklin"/>
                <a:ea typeface="Libre Franklin"/>
                <a:cs typeface="Libre Franklin"/>
                <a:sym typeface="Libre Franklin"/>
              </a:endParaRPr>
            </a:p>
          </p:txBody>
        </p:sp>
        <p:sp>
          <p:nvSpPr>
            <p:cNvPr id="216" name="Google Shape;216;p4"/>
            <p:cNvSpPr/>
            <p:nvPr/>
          </p:nvSpPr>
          <p:spPr>
            <a:xfrm>
              <a:off x="720774" y="2285864"/>
              <a:ext cx="846937" cy="846937"/>
            </a:xfrm>
            <a:prstGeom prst="ellipse">
              <a:avLst/>
            </a:prstGeom>
            <a:solidFill>
              <a:schemeClr val="lt1"/>
            </a:solidFill>
            <a:ln cap="flat" cmpd="sng" w="25400">
              <a:solidFill>
                <a:srgbClr val="69BB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995230" y="3386558"/>
              <a:ext cx="7056187" cy="67755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txBox="1"/>
            <p:nvPr/>
          </p:nvSpPr>
          <p:spPr>
            <a:xfrm>
              <a:off x="995230" y="3386558"/>
              <a:ext cx="7056187" cy="677550"/>
            </a:xfrm>
            <a:prstGeom prst="rect">
              <a:avLst/>
            </a:prstGeom>
            <a:noFill/>
            <a:ln>
              <a:noFill/>
            </a:ln>
          </p:spPr>
          <p:txBody>
            <a:bodyPr anchorCtr="0" anchor="ctr" bIns="53325" lIns="537800" spcFirstLastPara="1" rIns="53325" wrap="square" tIns="53325">
              <a:noAutofit/>
            </a:bodyPr>
            <a:lstStyle/>
            <a:p>
              <a:pPr indent="0" lvl="0" marL="0" marR="0" rtl="0" algn="l">
                <a:lnSpc>
                  <a:spcPct val="90000"/>
                </a:lnSpc>
                <a:spcBef>
                  <a:spcPts val="0"/>
                </a:spcBef>
                <a:spcAft>
                  <a:spcPts val="0"/>
                </a:spcAft>
                <a:buClr>
                  <a:schemeClr val="lt1"/>
                </a:buClr>
                <a:buSzPts val="2100"/>
                <a:buFont typeface="Libre Franklin"/>
                <a:buNone/>
              </a:pPr>
              <a:r>
                <a:rPr lang="en-US" sz="2100">
                  <a:solidFill>
                    <a:srgbClr val="3F3F3F"/>
                  </a:solidFill>
                  <a:latin typeface="Libre Franklin"/>
                  <a:ea typeface="Libre Franklin"/>
                  <a:cs typeface="Libre Franklin"/>
                  <a:sym typeface="Libre Franklin"/>
                </a:rPr>
                <a:t>Accelerating Deployment of Secure, Reliable, Clean Energy</a:t>
              </a:r>
              <a:endParaRPr>
                <a:solidFill>
                  <a:srgbClr val="3F3F3F"/>
                </a:solidFill>
              </a:endParaRPr>
            </a:p>
          </p:txBody>
        </p:sp>
        <p:sp>
          <p:nvSpPr>
            <p:cNvPr id="219" name="Google Shape;219;p4"/>
            <p:cNvSpPr/>
            <p:nvPr/>
          </p:nvSpPr>
          <p:spPr>
            <a:xfrm>
              <a:off x="571761" y="3301864"/>
              <a:ext cx="846937" cy="846937"/>
            </a:xfrm>
            <a:prstGeom prst="ellipse">
              <a:avLst/>
            </a:prstGeom>
            <a:solidFill>
              <a:schemeClr val="lt1"/>
            </a:solidFill>
            <a:ln cap="flat" cmpd="sng" w="25400">
              <a:solidFill>
                <a:srgbClr val="69BB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509717" y="4402558"/>
              <a:ext cx="7541700" cy="677550"/>
            </a:xfrm>
            <a:prstGeom prst="rect">
              <a:avLst/>
            </a:prstGeom>
            <a:solidFill>
              <a:srgbClr val="69BB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txBox="1"/>
            <p:nvPr/>
          </p:nvSpPr>
          <p:spPr>
            <a:xfrm>
              <a:off x="509717" y="4402558"/>
              <a:ext cx="7541700" cy="677550"/>
            </a:xfrm>
            <a:prstGeom prst="rect">
              <a:avLst/>
            </a:prstGeom>
            <a:noFill/>
            <a:ln>
              <a:noFill/>
            </a:ln>
          </p:spPr>
          <p:txBody>
            <a:bodyPr anchorCtr="0" anchor="ctr" bIns="53325" lIns="537800" spcFirstLastPara="1" rIns="53325" wrap="square" tIns="53325">
              <a:noAutofit/>
            </a:bodyPr>
            <a:lstStyle/>
            <a:p>
              <a:pPr indent="0" lvl="0" marL="0" marR="0" rtl="0" algn="l">
                <a:lnSpc>
                  <a:spcPct val="90000"/>
                </a:lnSpc>
                <a:spcBef>
                  <a:spcPts val="0"/>
                </a:spcBef>
                <a:spcAft>
                  <a:spcPts val="0"/>
                </a:spcAft>
                <a:buClr>
                  <a:schemeClr val="lt1"/>
                </a:buClr>
                <a:buSzPts val="2100"/>
                <a:buFont typeface="Libre Franklin"/>
                <a:buNone/>
              </a:pPr>
              <a:r>
                <a:rPr lang="en-US" sz="2100">
                  <a:solidFill>
                    <a:srgbClr val="3F3F3F"/>
                  </a:solidFill>
                  <a:latin typeface="Libre Franklin"/>
                  <a:ea typeface="Libre Franklin"/>
                  <a:cs typeface="Libre Franklin"/>
                  <a:sym typeface="Libre Franklin"/>
                </a:rPr>
                <a:t>Driving just and equitable investments in disadvantaged communities</a:t>
              </a:r>
              <a:endParaRPr>
                <a:solidFill>
                  <a:srgbClr val="3F3F3F"/>
                </a:solidFill>
              </a:endParaRPr>
            </a:p>
          </p:txBody>
        </p:sp>
        <p:sp>
          <p:nvSpPr>
            <p:cNvPr id="222" name="Google Shape;222;p4"/>
            <p:cNvSpPr/>
            <p:nvPr/>
          </p:nvSpPr>
          <p:spPr>
            <a:xfrm>
              <a:off x="86248" y="4317864"/>
              <a:ext cx="846937" cy="846937"/>
            </a:xfrm>
            <a:prstGeom prst="ellipse">
              <a:avLst/>
            </a:prstGeom>
            <a:solidFill>
              <a:schemeClr val="lt1"/>
            </a:solidFill>
            <a:ln cap="flat" cmpd="sng" w="25400">
              <a:solidFill>
                <a:srgbClr val="69BB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5"/>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DOE has already announced $12B+ in funding</a:t>
            </a:r>
            <a:endParaRPr/>
          </a:p>
        </p:txBody>
      </p:sp>
      <p:sp>
        <p:nvSpPr>
          <p:cNvPr id="229" name="Google Shape;229;p5"/>
          <p:cNvSpPr txBox="1"/>
          <p:nvPr>
            <p:ph idx="1" type="body"/>
          </p:nvPr>
        </p:nvSpPr>
        <p:spPr>
          <a:xfrm>
            <a:off x="576902" y="1106793"/>
            <a:ext cx="10146099" cy="5262979"/>
          </a:xfrm>
          <a:prstGeom prst="rect">
            <a:avLst/>
          </a:prstGeom>
          <a:noFill/>
          <a:ln>
            <a:noFill/>
          </a:ln>
        </p:spPr>
        <p:txBody>
          <a:bodyPr anchorCtr="0" anchor="ctr" bIns="0" lIns="91425" spcFirstLastPara="1" rIns="91425" wrap="square" tIns="0">
            <a:spAutoFit/>
          </a:bodyPr>
          <a:lstStyle/>
          <a:p>
            <a:pPr indent="0" lvl="0" marL="0" marR="0" rtl="0" algn="l">
              <a:spcBef>
                <a:spcPts val="0"/>
              </a:spcBef>
              <a:spcAft>
                <a:spcPts val="0"/>
              </a:spcAft>
              <a:buClr>
                <a:srgbClr val="333333"/>
              </a:buClr>
              <a:buSzPts val="2800"/>
              <a:buFont typeface="Arial"/>
              <a:buNone/>
            </a:pPr>
            <a:r>
              <a:rPr b="1" i="0" lang="en-US" sz="2800" u="none" cap="none" strike="noStrike">
                <a:solidFill>
                  <a:srgbClr val="333333"/>
                </a:solidFill>
                <a:latin typeface="Libre Franklin"/>
                <a:ea typeface="Libre Franklin"/>
                <a:cs typeface="Libre Franklin"/>
                <a:sym typeface="Libre Franklin"/>
              </a:rPr>
              <a:t>$3.1B </a:t>
            </a:r>
            <a:r>
              <a:rPr b="0" i="0" lang="en-US" sz="1800" u="none" cap="none" strike="noStrike">
                <a:solidFill>
                  <a:srgbClr val="333333"/>
                </a:solidFill>
                <a:latin typeface="Libre Franklin"/>
                <a:ea typeface="Libre Franklin"/>
                <a:cs typeface="Libre Franklin"/>
                <a:sym typeface="Libre Franklin"/>
              </a:rPr>
              <a:t>to lower utility bills through </a:t>
            </a:r>
            <a:r>
              <a:rPr b="1" i="0" lang="en-US" sz="1800" u="none" cap="none" strike="noStrike">
                <a:solidFill>
                  <a:srgbClr val="333333"/>
                </a:solidFill>
                <a:latin typeface="Libre Franklin"/>
                <a:ea typeface="Libre Franklin"/>
                <a:cs typeface="Libre Franklin"/>
                <a:sym typeface="Libre Franklin"/>
              </a:rPr>
              <a:t>energy efficiency home upgrades</a:t>
            </a:r>
            <a:r>
              <a:rPr b="0" i="0" lang="en-US" sz="1800" u="none" cap="none" strike="noStrike">
                <a:solidFill>
                  <a:srgbClr val="333333"/>
                </a:solidFill>
                <a:latin typeface="Libre Franklin"/>
                <a:ea typeface="Libre Franklin"/>
                <a:cs typeface="Libre Franklin"/>
                <a:sym typeface="Libre Franklin"/>
              </a:rPr>
              <a:t> for </a:t>
            </a:r>
            <a:endParaRPr b="0" i="0" sz="1800" u="none" cap="none" strike="noStrike">
              <a:solidFill>
                <a:srgbClr val="333333"/>
              </a:solidFill>
              <a:latin typeface="Libre Franklin"/>
              <a:ea typeface="Libre Franklin"/>
              <a:cs typeface="Libre Franklin"/>
              <a:sym typeface="Libre Franklin"/>
            </a:endParaRPr>
          </a:p>
          <a:p>
            <a:pPr indent="0" lvl="0" marL="0" marR="0" rtl="0" algn="l">
              <a:spcBef>
                <a:spcPts val="0"/>
              </a:spcBef>
              <a:spcAft>
                <a:spcPts val="0"/>
              </a:spcAft>
              <a:buClr>
                <a:srgbClr val="333333"/>
              </a:buClr>
              <a:buSzPts val="1800"/>
              <a:buFont typeface="Arial"/>
              <a:buNone/>
            </a:pPr>
            <a:r>
              <a:rPr b="0" i="0" lang="en-US" sz="1800" u="none" cap="none" strike="noStrike">
                <a:solidFill>
                  <a:srgbClr val="333333"/>
                </a:solidFill>
                <a:latin typeface="Libre Franklin"/>
                <a:ea typeface="Libre Franklin"/>
                <a:cs typeface="Libre Franklin"/>
                <a:sym typeface="Libre Franklin"/>
              </a:rPr>
              <a:t>                  millions of Americans through DOE’s Weatherization Assistance Program </a:t>
            </a:r>
            <a:endParaRPr/>
          </a:p>
          <a:p>
            <a:pPr indent="0" lvl="0" marL="0" marR="0" rtl="0" algn="l">
              <a:spcBef>
                <a:spcPts val="0"/>
              </a:spcBef>
              <a:spcAft>
                <a:spcPts val="0"/>
              </a:spcAft>
              <a:buClr>
                <a:schemeClr val="dk1"/>
              </a:buClr>
              <a:buSzPts val="2000"/>
              <a:buFont typeface="Arial"/>
              <a:buNone/>
            </a:pPr>
            <a:r>
              <a:t/>
            </a:r>
            <a:endParaRPr b="0" i="0" sz="2000" u="none" cap="none" strike="noStrike">
              <a:solidFill>
                <a:srgbClr val="000000"/>
              </a:solidFill>
              <a:latin typeface="Libre Franklin"/>
              <a:ea typeface="Libre Franklin"/>
              <a:cs typeface="Libre Franklin"/>
              <a:sym typeface="Libre Franklin"/>
            </a:endParaRPr>
          </a:p>
          <a:p>
            <a:pPr indent="0" lvl="0" marL="0" marR="0" rtl="0" algn="l">
              <a:spcBef>
                <a:spcPts val="0"/>
              </a:spcBef>
              <a:spcAft>
                <a:spcPts val="0"/>
              </a:spcAft>
              <a:buClr>
                <a:srgbClr val="333333"/>
              </a:buClr>
              <a:buSzPts val="2800"/>
              <a:buFont typeface="Arial"/>
              <a:buNone/>
            </a:pPr>
            <a:r>
              <a:rPr b="1" i="0" lang="en-US" sz="2800" u="none" cap="none" strike="noStrike">
                <a:solidFill>
                  <a:srgbClr val="333333"/>
                </a:solidFill>
                <a:latin typeface="Libre Franklin"/>
                <a:ea typeface="Libre Franklin"/>
                <a:cs typeface="Libre Franklin"/>
                <a:sym typeface="Libre Franklin"/>
              </a:rPr>
              <a:t>$3.1B </a:t>
            </a:r>
            <a:r>
              <a:rPr b="0" i="0" lang="en-US" sz="1800" u="none" cap="none" strike="noStrike">
                <a:solidFill>
                  <a:srgbClr val="333333"/>
                </a:solidFill>
                <a:latin typeface="Libre Franklin"/>
                <a:ea typeface="Libre Franklin"/>
                <a:cs typeface="Libre Franklin"/>
                <a:sym typeface="Libre Franklin"/>
              </a:rPr>
              <a:t>to boost American </a:t>
            </a:r>
            <a:r>
              <a:rPr b="1" i="0" lang="en-US" sz="1800" u="none" cap="none" strike="noStrike">
                <a:solidFill>
                  <a:srgbClr val="333333"/>
                </a:solidFill>
                <a:latin typeface="Libre Franklin"/>
                <a:ea typeface="Libre Franklin"/>
                <a:cs typeface="Libre Franklin"/>
                <a:sym typeface="Libre Franklin"/>
              </a:rPr>
              <a:t>battery manufacturing and supply chains </a:t>
            </a:r>
            <a:endParaRPr/>
          </a:p>
          <a:p>
            <a:pPr indent="0" lvl="0" marL="0" marR="0" rtl="0" algn="l">
              <a:spcBef>
                <a:spcPts val="0"/>
              </a:spcBef>
              <a:spcAft>
                <a:spcPts val="0"/>
              </a:spcAft>
              <a:buClr>
                <a:schemeClr val="dk1"/>
              </a:buClr>
              <a:buSzPts val="2000"/>
              <a:buFont typeface="Arial"/>
              <a:buNone/>
            </a:pPr>
            <a:r>
              <a:t/>
            </a:r>
            <a:endParaRPr b="1" i="0" sz="2000" u="none" cap="none" strike="noStrike">
              <a:solidFill>
                <a:srgbClr val="000000"/>
              </a:solidFill>
              <a:latin typeface="Libre Franklin"/>
              <a:ea typeface="Libre Franklin"/>
              <a:cs typeface="Libre Franklin"/>
              <a:sym typeface="Libre Franklin"/>
            </a:endParaRPr>
          </a:p>
          <a:p>
            <a:pPr indent="0" lvl="0" marL="0" marR="0" rtl="0" algn="l">
              <a:spcBef>
                <a:spcPts val="0"/>
              </a:spcBef>
              <a:spcAft>
                <a:spcPts val="0"/>
              </a:spcAft>
              <a:buClr>
                <a:srgbClr val="333333"/>
              </a:buClr>
              <a:buSzPts val="2800"/>
              <a:buFont typeface="Arial"/>
              <a:buNone/>
            </a:pPr>
            <a:r>
              <a:rPr b="1" i="0" lang="en-US" sz="2800" u="none" cap="none" strike="noStrike">
                <a:solidFill>
                  <a:srgbClr val="333333"/>
                </a:solidFill>
                <a:latin typeface="Libre Franklin"/>
                <a:ea typeface="Libre Franklin"/>
                <a:cs typeface="Libre Franklin"/>
                <a:sym typeface="Libre Franklin"/>
              </a:rPr>
              <a:t>$2.4B </a:t>
            </a:r>
            <a:r>
              <a:rPr b="0" i="0" lang="en-US" sz="1800" u="none" cap="none" strike="noStrike">
                <a:solidFill>
                  <a:srgbClr val="333333"/>
                </a:solidFill>
                <a:latin typeface="Libre Franklin"/>
                <a:ea typeface="Libre Franklin"/>
                <a:cs typeface="Libre Franklin"/>
                <a:sym typeface="Libre Franklin"/>
              </a:rPr>
              <a:t>to support commercial scale demonstrations of </a:t>
            </a:r>
            <a:r>
              <a:rPr b="1" i="0" lang="en-US" sz="1800" u="none" cap="none" strike="noStrike">
                <a:solidFill>
                  <a:srgbClr val="333333"/>
                </a:solidFill>
                <a:latin typeface="Libre Franklin"/>
                <a:ea typeface="Libre Franklin"/>
                <a:cs typeface="Libre Franklin"/>
                <a:sym typeface="Libre Franklin"/>
              </a:rPr>
              <a:t>advanced </a:t>
            </a:r>
            <a:endParaRPr/>
          </a:p>
          <a:p>
            <a:pPr indent="0" lvl="0" marL="0" marR="0" rtl="0" algn="l">
              <a:spcBef>
                <a:spcPts val="0"/>
              </a:spcBef>
              <a:spcAft>
                <a:spcPts val="0"/>
              </a:spcAft>
              <a:buClr>
                <a:srgbClr val="333333"/>
              </a:buClr>
              <a:buSzPts val="1800"/>
              <a:buFont typeface="Arial"/>
              <a:buNone/>
            </a:pPr>
            <a:r>
              <a:rPr b="1" i="0" lang="en-US" sz="1800" u="none" cap="none" strike="noStrike">
                <a:solidFill>
                  <a:srgbClr val="333333"/>
                </a:solidFill>
                <a:latin typeface="Libre Franklin"/>
                <a:ea typeface="Libre Franklin"/>
                <a:cs typeface="Libre Franklin"/>
                <a:sym typeface="Libre Franklin"/>
              </a:rPr>
              <a:t>                  nuclear reactors </a:t>
            </a:r>
            <a:endParaRPr b="1" i="0" sz="1800" u="none" cap="none" strike="noStrike">
              <a:solidFill>
                <a:schemeClr val="dk1"/>
              </a:solidFill>
              <a:latin typeface="Libre Franklin"/>
              <a:ea typeface="Libre Franklin"/>
              <a:cs typeface="Libre Franklin"/>
              <a:sym typeface="Libre Franklin"/>
            </a:endParaRPr>
          </a:p>
          <a:p>
            <a:pPr indent="0" lvl="0" marL="0" marR="0" rtl="0" algn="l">
              <a:spcBef>
                <a:spcPts val="0"/>
              </a:spcBef>
              <a:spcAft>
                <a:spcPts val="0"/>
              </a:spcAft>
              <a:buClr>
                <a:schemeClr val="dk1"/>
              </a:buClr>
              <a:buSzPts val="1600"/>
              <a:buFont typeface="Arial"/>
              <a:buNone/>
            </a:pPr>
            <a:r>
              <a:t/>
            </a:r>
            <a:endParaRPr b="0" i="0" sz="1600" u="none" cap="none" strike="noStrike">
              <a:solidFill>
                <a:srgbClr val="333333"/>
              </a:solidFill>
              <a:latin typeface="Libre Franklin"/>
              <a:ea typeface="Libre Franklin"/>
              <a:cs typeface="Libre Franklin"/>
              <a:sym typeface="Libre Franklin"/>
            </a:endParaRPr>
          </a:p>
          <a:p>
            <a:pPr indent="0" lvl="0" marL="0" marR="0" rtl="0" algn="l">
              <a:spcBef>
                <a:spcPts val="0"/>
              </a:spcBef>
              <a:spcAft>
                <a:spcPts val="0"/>
              </a:spcAft>
              <a:buClr>
                <a:srgbClr val="333333"/>
              </a:buClr>
              <a:buSzPts val="2800"/>
              <a:buFont typeface="Arial"/>
              <a:buNone/>
            </a:pPr>
            <a:r>
              <a:rPr b="1" i="0" lang="en-US" sz="2800" u="none" cap="none" strike="noStrike">
                <a:solidFill>
                  <a:srgbClr val="333333"/>
                </a:solidFill>
                <a:latin typeface="Libre Franklin"/>
                <a:ea typeface="Libre Franklin"/>
                <a:cs typeface="Libre Franklin"/>
                <a:sym typeface="Libre Franklin"/>
              </a:rPr>
              <a:t>$2.6B </a:t>
            </a:r>
            <a:r>
              <a:rPr b="0" i="0" lang="en-US" sz="1800" u="none" cap="none" strike="noStrike">
                <a:solidFill>
                  <a:srgbClr val="333333"/>
                </a:solidFill>
                <a:latin typeface="Libre Franklin"/>
                <a:ea typeface="Libre Franklin"/>
                <a:cs typeface="Libre Franklin"/>
                <a:sym typeface="Libre Franklin"/>
              </a:rPr>
              <a:t>to support </a:t>
            </a:r>
            <a:r>
              <a:rPr b="1" i="0" lang="en-US" sz="1800" u="none" cap="none" strike="noStrike">
                <a:solidFill>
                  <a:srgbClr val="333333"/>
                </a:solidFill>
                <a:latin typeface="Libre Franklin"/>
                <a:ea typeface="Libre Franklin"/>
                <a:cs typeface="Libre Franklin"/>
                <a:sym typeface="Libre Franklin"/>
              </a:rPr>
              <a:t>carbon capture demonstration </a:t>
            </a:r>
            <a:r>
              <a:rPr b="0" i="0" lang="en-US" sz="1800" u="none" cap="none" strike="noStrike">
                <a:solidFill>
                  <a:srgbClr val="333333"/>
                </a:solidFill>
                <a:latin typeface="Libre Franklin"/>
                <a:ea typeface="Libre Franklin"/>
                <a:cs typeface="Libre Franklin"/>
                <a:sym typeface="Libre Franklin"/>
              </a:rPr>
              <a:t>projects </a:t>
            </a:r>
            <a:endParaRPr/>
          </a:p>
          <a:p>
            <a:pPr indent="0" lvl="0" marL="0" marR="0" rtl="0" algn="l">
              <a:spcBef>
                <a:spcPts val="0"/>
              </a:spcBef>
              <a:spcAft>
                <a:spcPts val="0"/>
              </a:spcAft>
              <a:buClr>
                <a:srgbClr val="333333"/>
              </a:buClr>
              <a:buSzPts val="1800"/>
              <a:buFont typeface="Arial"/>
              <a:buNone/>
            </a:pPr>
            <a:br>
              <a:rPr b="0" i="0" lang="en-US" sz="1800" u="none" cap="none" strike="noStrike">
                <a:solidFill>
                  <a:srgbClr val="333333"/>
                </a:solidFill>
                <a:latin typeface="Libre Franklin"/>
                <a:ea typeface="Libre Franklin"/>
                <a:cs typeface="Libre Franklin"/>
                <a:sym typeface="Libre Franklin"/>
              </a:rPr>
            </a:br>
            <a:r>
              <a:rPr b="1" i="0" lang="en-US" sz="2800" u="none" cap="none" strike="noStrike">
                <a:solidFill>
                  <a:srgbClr val="333333"/>
                </a:solidFill>
                <a:latin typeface="Libre Franklin"/>
                <a:ea typeface="Libre Franklin"/>
                <a:cs typeface="Libre Franklin"/>
                <a:sym typeface="Libre Franklin"/>
              </a:rPr>
              <a:t>$1.2B </a:t>
            </a:r>
            <a:r>
              <a:rPr b="0" i="0" lang="en-US" sz="1800" u="none" cap="none" strike="noStrike">
                <a:solidFill>
                  <a:srgbClr val="333333"/>
                </a:solidFill>
                <a:latin typeface="Libre Franklin"/>
                <a:ea typeface="Libre Franklin"/>
                <a:cs typeface="Libre Franklin"/>
                <a:sym typeface="Libre Franklin"/>
              </a:rPr>
              <a:t>to prevent at-risk, carbon-free </a:t>
            </a:r>
            <a:r>
              <a:rPr b="1" i="0" lang="en-US" sz="1800" u="none" cap="none" strike="noStrike">
                <a:solidFill>
                  <a:srgbClr val="333333"/>
                </a:solidFill>
                <a:latin typeface="Libre Franklin"/>
                <a:ea typeface="Libre Franklin"/>
                <a:cs typeface="Libre Franklin"/>
                <a:sym typeface="Libre Franklin"/>
              </a:rPr>
              <a:t>nuclear facilities </a:t>
            </a:r>
            <a:r>
              <a:rPr b="0" i="0" lang="en-US" sz="1800" u="none" cap="none" strike="noStrike">
                <a:solidFill>
                  <a:srgbClr val="333333"/>
                </a:solidFill>
                <a:latin typeface="Libre Franklin"/>
                <a:ea typeface="Libre Franklin"/>
                <a:cs typeface="Libre Franklin"/>
                <a:sym typeface="Libre Franklin"/>
              </a:rPr>
              <a:t>from premature closure </a:t>
            </a:r>
            <a:endParaRPr b="0" i="0" sz="2000" u="none" cap="none" strike="noStrike">
              <a:solidFill>
                <a:srgbClr val="000000"/>
              </a:solidFill>
              <a:latin typeface="Libre Franklin"/>
              <a:ea typeface="Libre Franklin"/>
              <a:cs typeface="Libre Franklin"/>
              <a:sym typeface="Libre Franklin"/>
            </a:endParaRPr>
          </a:p>
          <a:p>
            <a:pPr indent="0" lvl="0" marL="0" marR="0" rtl="0" algn="l">
              <a:spcBef>
                <a:spcPts val="0"/>
              </a:spcBef>
              <a:spcAft>
                <a:spcPts val="0"/>
              </a:spcAft>
              <a:buClr>
                <a:schemeClr val="dk1"/>
              </a:buClr>
              <a:buSzPts val="1600"/>
              <a:buFont typeface="Arial"/>
              <a:buNone/>
            </a:pPr>
            <a:r>
              <a:t/>
            </a:r>
            <a:endParaRPr b="0" i="0" sz="1600" u="none" cap="none" strike="noStrike">
              <a:solidFill>
                <a:schemeClr val="dk1"/>
              </a:solidFill>
              <a:latin typeface="Libre Franklin"/>
              <a:ea typeface="Libre Franklin"/>
              <a:cs typeface="Libre Franklin"/>
              <a:sym typeface="Libre Franklin"/>
            </a:endParaRPr>
          </a:p>
          <a:p>
            <a:pPr indent="0" lvl="0" marL="0" marR="0" rtl="0" algn="l">
              <a:spcBef>
                <a:spcPts val="0"/>
              </a:spcBef>
              <a:spcAft>
                <a:spcPts val="0"/>
              </a:spcAft>
              <a:buClr>
                <a:srgbClr val="333333"/>
              </a:buClr>
              <a:buSzPts val="2800"/>
              <a:buFont typeface="Arial"/>
              <a:buNone/>
            </a:pPr>
            <a:r>
              <a:rPr b="1" i="0" lang="en-US" sz="2800" u="none" cap="none" strike="noStrike">
                <a:solidFill>
                  <a:srgbClr val="333333"/>
                </a:solidFill>
                <a:latin typeface="Libre Franklin"/>
                <a:ea typeface="Libre Franklin"/>
                <a:cs typeface="Libre Franklin"/>
                <a:sym typeface="Libre Franklin"/>
              </a:rPr>
              <a:t>$11.2M </a:t>
            </a:r>
            <a:r>
              <a:rPr b="0" i="0" lang="en-US" sz="1800" u="none" cap="none" strike="noStrike">
                <a:solidFill>
                  <a:srgbClr val="333333"/>
                </a:solidFill>
                <a:latin typeface="Libre Franklin"/>
                <a:ea typeface="Libre Franklin"/>
                <a:cs typeface="Libre Franklin"/>
                <a:sym typeface="Libre Franklin"/>
              </a:rPr>
              <a:t>to support </a:t>
            </a:r>
            <a:r>
              <a:rPr b="1" i="0" lang="en-US" sz="1800" u="none" cap="none" strike="noStrike">
                <a:solidFill>
                  <a:srgbClr val="333333"/>
                </a:solidFill>
                <a:latin typeface="Libre Franklin"/>
                <a:ea typeface="Libre Franklin"/>
                <a:cs typeface="Libre Franklin"/>
                <a:sym typeface="Libre Franklin"/>
              </a:rPr>
              <a:t>states </a:t>
            </a:r>
            <a:r>
              <a:rPr b="0" i="0" lang="en-US" sz="1800" u="none" cap="none" strike="noStrike">
                <a:solidFill>
                  <a:srgbClr val="333333"/>
                </a:solidFill>
                <a:latin typeface="Libre Franklin"/>
                <a:ea typeface="Libre Franklin"/>
                <a:cs typeface="Libre Franklin"/>
                <a:sym typeface="Libre Franklin"/>
              </a:rPr>
              <a:t>design State Energy Security Plans  </a:t>
            </a:r>
            <a:endParaRPr b="0" i="0" sz="2000" u="none" cap="none" strike="noStrike">
              <a:solidFill>
                <a:srgbClr val="000000"/>
              </a:solidFill>
              <a:latin typeface="Libre Franklin"/>
              <a:ea typeface="Libre Franklin"/>
              <a:cs typeface="Libre Franklin"/>
              <a:sym typeface="Libre Franklin"/>
            </a:endParaRPr>
          </a:p>
          <a:p>
            <a:pPr indent="0" lvl="0" marL="0" marR="0" rtl="0" algn="l">
              <a:spcBef>
                <a:spcPts val="0"/>
              </a:spcBef>
              <a:spcAft>
                <a:spcPts val="0"/>
              </a:spcAft>
              <a:buClr>
                <a:schemeClr val="dk1"/>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a:p>
            <a:pPr indent="-810895" lvl="0" marL="810895" marR="0" rtl="0" algn="l">
              <a:spcBef>
                <a:spcPts val="0"/>
              </a:spcBef>
              <a:spcAft>
                <a:spcPts val="0"/>
              </a:spcAft>
              <a:buClr>
                <a:srgbClr val="333333"/>
              </a:buClr>
              <a:buSzPts val="2800"/>
              <a:buFont typeface="Arial"/>
              <a:buNone/>
            </a:pPr>
            <a:r>
              <a:rPr b="1" i="0" lang="en-US" sz="2800" u="none" cap="none" strike="noStrike">
                <a:solidFill>
                  <a:srgbClr val="333333"/>
                </a:solidFill>
                <a:latin typeface="Libre Franklin"/>
                <a:ea typeface="Libre Franklin"/>
                <a:cs typeface="Libre Franklin"/>
                <a:sym typeface="Libre Franklin"/>
              </a:rPr>
              <a:t>$80M </a:t>
            </a:r>
            <a:r>
              <a:rPr b="0" i="0" lang="en-US" sz="1800" u="none" cap="none" strike="noStrike">
                <a:solidFill>
                  <a:srgbClr val="333333"/>
                </a:solidFill>
                <a:latin typeface="Libre Franklin"/>
                <a:ea typeface="Libre Franklin"/>
                <a:cs typeface="Libre Franklin"/>
                <a:sym typeface="Libre Franklin"/>
              </a:rPr>
              <a:t>to invest in solar manufacturing, workforce, and technology development </a:t>
            </a:r>
            <a:endParaRPr b="0" i="0" sz="18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
          <p:cNvSpPr txBox="1"/>
          <p:nvPr>
            <p:ph type="title"/>
          </p:nvPr>
        </p:nvSpPr>
        <p:spPr>
          <a:xfrm>
            <a:off x="1" y="2389458"/>
            <a:ext cx="12192000" cy="8127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We still have A LOT of work to do</a:t>
            </a:r>
            <a:endParaRPr/>
          </a:p>
        </p:txBody>
      </p:sp>
      <p:sp>
        <p:nvSpPr>
          <p:cNvPr id="235" name="Google Shape;235;p6"/>
          <p:cNvSpPr txBox="1"/>
          <p:nvPr>
            <p:ph idx="1" type="body"/>
          </p:nvPr>
        </p:nvSpPr>
        <p:spPr>
          <a:xfrm>
            <a:off x="1" y="3257084"/>
            <a:ext cx="12191999" cy="115056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282B2E"/>
              </a:buClr>
              <a:buSzPts val="2600"/>
              <a:buFont typeface="Libre Franklin Medium"/>
              <a:buNone/>
            </a:pPr>
            <a:r>
              <a:rPr lang="en-US"/>
              <a:t>And we need hundreds more staff to do 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7"/>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DOE’s Clean Energy Corps</a:t>
            </a:r>
            <a:endParaRPr/>
          </a:p>
        </p:txBody>
      </p:sp>
      <p:sp>
        <p:nvSpPr>
          <p:cNvPr id="241" name="Google Shape;241;p7"/>
          <p:cNvSpPr txBox="1"/>
          <p:nvPr>
            <p:ph idx="1" type="body"/>
          </p:nvPr>
        </p:nvSpPr>
        <p:spPr>
          <a:xfrm>
            <a:off x="477615" y="1046533"/>
            <a:ext cx="11236267" cy="5370703"/>
          </a:xfrm>
          <a:prstGeom prst="rect">
            <a:avLst/>
          </a:prstGeom>
          <a:noFill/>
          <a:ln>
            <a:noFill/>
          </a:ln>
        </p:spPr>
        <p:txBody>
          <a:bodyPr anchorCtr="0" anchor="t" bIns="45700" lIns="91425" spcFirstLastPara="1" rIns="91425" wrap="square" tIns="45700">
            <a:noAutofit/>
          </a:bodyPr>
          <a:lstStyle/>
          <a:p>
            <a:pPr indent="-177800" lvl="0" marL="342900" rtl="0" algn="l">
              <a:spcBef>
                <a:spcPts val="0"/>
              </a:spcBef>
              <a:spcAft>
                <a:spcPts val="0"/>
              </a:spcAft>
              <a:buClr>
                <a:srgbClr val="282B2E"/>
              </a:buClr>
              <a:buSzPts val="2600"/>
              <a:buNone/>
            </a:pPr>
            <a:r>
              <a:t/>
            </a:r>
            <a:endParaRPr/>
          </a:p>
        </p:txBody>
      </p:sp>
      <p:pic>
        <p:nvPicPr>
          <p:cNvPr descr="A collage of people&#10;&#10;Description automatically generated with medium confidence" id="242" name="Google Shape;242;p7"/>
          <p:cNvPicPr preferRelativeResize="0"/>
          <p:nvPr/>
        </p:nvPicPr>
        <p:blipFill rotWithShape="1">
          <a:blip r:embed="rId3">
            <a:alphaModFix/>
          </a:blip>
          <a:srcRect b="0" l="0" r="0" t="0"/>
          <a:stretch/>
        </p:blipFill>
        <p:spPr>
          <a:xfrm>
            <a:off x="0" y="1046533"/>
            <a:ext cx="12192000" cy="5146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8"/>
          <p:cNvSpPr txBox="1"/>
          <p:nvPr>
            <p:ph type="title"/>
          </p:nvPr>
        </p:nvSpPr>
        <p:spPr>
          <a:xfrm>
            <a:off x="1" y="2389458"/>
            <a:ext cx="12192000" cy="8127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003D1F"/>
                </a:solidFill>
              </a:rPr>
              <a:t>The Clean Energy Corps </a:t>
            </a:r>
            <a:r>
              <a:rPr lang="en-US"/>
              <a:t>are the critical staff researching, developing, demonstrating, and deploying DOE’s clean energy solutions. </a:t>
            </a:r>
            <a:br>
              <a:rPr lang="en-US"/>
            </a:br>
            <a:r>
              <a:rPr lang="en-US">
                <a:solidFill>
                  <a:srgbClr val="003D1F"/>
                </a:solidFill>
              </a:rPr>
              <a:t>We are hiring </a:t>
            </a:r>
            <a:r>
              <a:rPr lang="en-US"/>
              <a:t>the staff necessary to implement the Bipartisan Infrastructure Law (and Inflation Reduction Act!)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9"/>
          <p:cNvSpPr txBox="1"/>
          <p:nvPr>
            <p:ph type="title"/>
          </p:nvPr>
        </p:nvSpPr>
        <p:spPr>
          <a:xfrm>
            <a:off x="481139" y="-38100"/>
            <a:ext cx="11633054" cy="812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Clean Energy Corps Basics</a:t>
            </a:r>
            <a:endParaRPr/>
          </a:p>
        </p:txBody>
      </p:sp>
      <p:sp>
        <p:nvSpPr>
          <p:cNvPr id="253" name="Google Shape;253;p9"/>
          <p:cNvSpPr txBox="1"/>
          <p:nvPr>
            <p:ph idx="1" type="body"/>
          </p:nvPr>
        </p:nvSpPr>
        <p:spPr>
          <a:xfrm>
            <a:off x="477615" y="1046533"/>
            <a:ext cx="11236267" cy="53707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282B2E"/>
              </a:buClr>
              <a:buSzPts val="2600"/>
              <a:buChar char="•"/>
            </a:pPr>
            <a:r>
              <a:rPr lang="en-US"/>
              <a:t>Hires will support DOE’s Clean Energy Research, Development, Demonstration, and Deployment Mission </a:t>
            </a:r>
            <a:endParaRPr/>
          </a:p>
          <a:p>
            <a:pPr indent="-342900" lvl="0" marL="342900" rtl="0" algn="l">
              <a:spcBef>
                <a:spcPts val="520"/>
              </a:spcBef>
              <a:spcAft>
                <a:spcPts val="0"/>
              </a:spcAft>
              <a:buClr>
                <a:srgbClr val="282B2E"/>
              </a:buClr>
              <a:buSzPts val="2600"/>
              <a:buChar char="•"/>
            </a:pPr>
            <a:r>
              <a:rPr lang="en-US"/>
              <a:t>Most hires for Offices in DOE’s Under Secretary for Infrastructure</a:t>
            </a:r>
            <a:endParaRPr/>
          </a:p>
          <a:p>
            <a:pPr indent="-342900" lvl="0" marL="342900" rtl="0" algn="l">
              <a:spcBef>
                <a:spcPts val="520"/>
              </a:spcBef>
              <a:spcAft>
                <a:spcPts val="0"/>
              </a:spcAft>
              <a:buClr>
                <a:srgbClr val="282B2E"/>
              </a:buClr>
              <a:buSzPts val="2600"/>
              <a:buChar char="•"/>
            </a:pPr>
            <a:r>
              <a:rPr lang="en-US"/>
              <a:t>Hires at all levels—with current focus on mid career (7+ years) and Senior (15+ years) </a:t>
            </a:r>
            <a:endParaRPr/>
          </a:p>
          <a:p>
            <a:pPr indent="-342900" lvl="0" marL="342900" rtl="0" algn="l">
              <a:spcBef>
                <a:spcPts val="520"/>
              </a:spcBef>
              <a:spcAft>
                <a:spcPts val="0"/>
              </a:spcAft>
              <a:buClr>
                <a:srgbClr val="282B2E"/>
              </a:buClr>
              <a:buSzPts val="2600"/>
              <a:buChar char="•"/>
            </a:pPr>
            <a:r>
              <a:rPr lang="en-US"/>
              <a:t>Hires utilize Direct Hire Authority – allows hires to move faster and more easily than traditional career hire pathway</a:t>
            </a:r>
            <a:endParaRPr/>
          </a:p>
          <a:p>
            <a:pPr indent="-342900" lvl="0" marL="342900" rtl="0" algn="l">
              <a:spcBef>
                <a:spcPts val="520"/>
              </a:spcBef>
              <a:spcAft>
                <a:spcPts val="0"/>
              </a:spcAft>
              <a:buClr>
                <a:srgbClr val="282B2E"/>
              </a:buClr>
              <a:buSzPts val="2600"/>
              <a:buChar char="•"/>
            </a:pPr>
            <a:r>
              <a:rPr lang="en-US"/>
              <a:t>Career hires with mix of permanent and term positions, flexible hybrid or remote opportunities</a:t>
            </a:r>
            <a:endParaRPr/>
          </a:p>
          <a:p>
            <a:pPr indent="0" lvl="0" marL="0" rtl="0" algn="l">
              <a:spcBef>
                <a:spcPts val="520"/>
              </a:spcBef>
              <a:spcAft>
                <a:spcPts val="0"/>
              </a:spcAft>
              <a:buClr>
                <a:srgbClr val="282B2E"/>
              </a:buClr>
              <a:buSzPts val="2600"/>
              <a:buNone/>
            </a:pPr>
            <a:r>
              <a:t/>
            </a:r>
            <a:endParaRPr/>
          </a:p>
          <a:p>
            <a:pPr indent="-133350" lvl="1" marL="742950" rtl="0" algn="l">
              <a:spcBef>
                <a:spcPts val="480"/>
              </a:spcBef>
              <a:spcAft>
                <a:spcPts val="0"/>
              </a:spcAft>
              <a:buClr>
                <a:srgbClr val="282B2E"/>
              </a:buClr>
              <a:buSzPts val="2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ERE PPT_widescreen">
  <a:themeElements>
    <a:clrScheme name="EERE 2017">
      <a:dk1>
        <a:srgbClr val="000000"/>
      </a:dk1>
      <a:lt1>
        <a:srgbClr val="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2022-01-20T23:48:48Z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0x010100239E68F0B6DD59468CE2DBFBC0E82E9F</vt:lpwstr>
  </property>
  <property fmtid="{D5CDD505-2E9C-101B-9397-08002B2CF9AE}" pid="3" name="Order">
    <vt:r8>88100.0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